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5" r:id="rId3"/>
    <p:sldId id="354" r:id="rId4"/>
    <p:sldId id="395" r:id="rId5"/>
    <p:sldId id="320" r:id="rId6"/>
    <p:sldId id="356" r:id="rId7"/>
    <p:sldId id="357" r:id="rId8"/>
    <p:sldId id="397" r:id="rId9"/>
    <p:sldId id="398" r:id="rId10"/>
    <p:sldId id="330" r:id="rId11"/>
    <p:sldId id="399" r:id="rId12"/>
    <p:sldId id="400" r:id="rId13"/>
    <p:sldId id="402" r:id="rId14"/>
    <p:sldId id="403" r:id="rId15"/>
    <p:sldId id="406" r:id="rId16"/>
    <p:sldId id="407" r:id="rId17"/>
    <p:sldId id="408" r:id="rId18"/>
    <p:sldId id="409" r:id="rId19"/>
    <p:sldId id="33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1A097-2CD6-4396-9022-265EAD89D10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CAD7F-EA5B-4129-B62D-C2A8E79CF230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(англ. «жесткие» навыки) — 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 профессиональные/технические навыки, которые можно измерить. 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таких навыков: программирование, вождение автомобиля, чтение, знание иностранного языка.</a:t>
          </a:r>
          <a:r>
            <a:rPr lang="ru-RU" sz="2000" i="0" dirty="0" smtClean="0"/>
            <a:t> </a:t>
          </a:r>
          <a:endParaRPr lang="ru-RU" sz="2000" i="0" dirty="0"/>
        </a:p>
      </dgm:t>
    </dgm:pt>
    <dgm:pt modelId="{64BC853E-3286-4691-BD1C-5E496F058A94}" type="parTrans" cxnId="{4F3B275B-E4EC-4661-8878-0DB950D421EE}">
      <dgm:prSet/>
      <dgm:spPr/>
      <dgm:t>
        <a:bodyPr/>
        <a:lstStyle/>
        <a:p>
          <a:endParaRPr lang="ru-RU"/>
        </a:p>
      </dgm:t>
    </dgm:pt>
    <dgm:pt modelId="{FB1FE067-6656-4C29-BA79-73D013D5AAEB}" type="sibTrans" cxnId="{4F3B275B-E4EC-4661-8878-0DB950D421EE}">
      <dgm:prSet/>
      <dgm:spPr/>
      <dgm:t>
        <a:bodyPr/>
        <a:lstStyle/>
        <a:p>
          <a:endParaRPr lang="ru-RU"/>
        </a:p>
      </dgm:t>
    </dgm:pt>
    <dgm:pt modelId="{C5D16505-8D2F-40A8-B6FD-24BDD45DB85F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(англ. «мягкие» навыки) —  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 универсальные социальные/волевые компетенции, которые не поддаются количественному измерению: 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общения, кооперации и самоорганизации, креативность, чувство юмора, умения управлять своим временем  и справляться со стрессом и т.п.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1A0DD-2E2C-45BC-AEBF-4A773E890C49}" type="parTrans" cxnId="{BB549B54-07A1-462F-923D-B2FBDBAE36E5}">
      <dgm:prSet/>
      <dgm:spPr/>
      <dgm:t>
        <a:bodyPr/>
        <a:lstStyle/>
        <a:p>
          <a:endParaRPr lang="ru-RU"/>
        </a:p>
      </dgm:t>
    </dgm:pt>
    <dgm:pt modelId="{02CAB2DB-681E-42D9-85E3-52FB8F74D87D}" type="sibTrans" cxnId="{BB549B54-07A1-462F-923D-B2FBDBAE36E5}">
      <dgm:prSet/>
      <dgm:spPr/>
      <dgm:t>
        <a:bodyPr/>
        <a:lstStyle/>
        <a:p>
          <a:endParaRPr lang="ru-RU"/>
        </a:p>
      </dgm:t>
    </dgm:pt>
    <dgm:pt modelId="{62426C2B-B8AE-447E-8C14-A55EF1580F9B}" type="pres">
      <dgm:prSet presAssocID="{D891A097-2CD6-4396-9022-265EAD89D1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E70F4E-BD85-4343-A7CD-C3918E3D288E}" type="pres">
      <dgm:prSet presAssocID="{D891A097-2CD6-4396-9022-265EAD89D105}" presName="divider" presStyleLbl="fgShp" presStyleIdx="0" presStyleCnt="1"/>
      <dgm:spPr/>
    </dgm:pt>
    <dgm:pt modelId="{36572E0B-0F98-4CC2-BF36-6A6FA2F03303}" type="pres">
      <dgm:prSet presAssocID="{668CAD7F-EA5B-4129-B62D-C2A8E79CF230}" presName="downArrow" presStyleLbl="node1" presStyleIdx="0" presStyleCnt="2"/>
      <dgm:spPr/>
    </dgm:pt>
    <dgm:pt modelId="{D0CD66B1-1C72-48D9-9F05-A90A69FD2EAA}" type="pres">
      <dgm:prSet presAssocID="{668CAD7F-EA5B-4129-B62D-C2A8E79CF230}" presName="downArrowText" presStyleLbl="revTx" presStyleIdx="0" presStyleCnt="2" custScaleX="18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B688-ED34-4AB2-B196-9842AEA870F6}" type="pres">
      <dgm:prSet presAssocID="{C5D16505-8D2F-40A8-B6FD-24BDD45DB85F}" presName="upArrow" presStyleLbl="node1" presStyleIdx="1" presStyleCnt="2"/>
      <dgm:spPr/>
    </dgm:pt>
    <dgm:pt modelId="{0CA70E74-6F95-48C9-BAEF-87F0D91B11DE}" type="pres">
      <dgm:prSet presAssocID="{C5D16505-8D2F-40A8-B6FD-24BDD45DB85F}" presName="upArrowText" presStyleLbl="revTx" presStyleIdx="1" presStyleCnt="2" custScaleX="188408" custScaleY="121328" custLinFactNeighborX="5342" custLinFactNeighborY="10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920C7-FE4C-4957-BAF2-520CE17ADB7C}" type="presOf" srcId="{C5D16505-8D2F-40A8-B6FD-24BDD45DB85F}" destId="{0CA70E74-6F95-48C9-BAEF-87F0D91B11DE}" srcOrd="0" destOrd="0" presId="urn:microsoft.com/office/officeart/2005/8/layout/arrow3"/>
    <dgm:cxn modelId="{BB549B54-07A1-462F-923D-B2FBDBAE36E5}" srcId="{D891A097-2CD6-4396-9022-265EAD89D105}" destId="{C5D16505-8D2F-40A8-B6FD-24BDD45DB85F}" srcOrd="1" destOrd="0" parTransId="{3391A0DD-2E2C-45BC-AEBF-4A773E890C49}" sibTransId="{02CAB2DB-681E-42D9-85E3-52FB8F74D87D}"/>
    <dgm:cxn modelId="{4F3B275B-E4EC-4661-8878-0DB950D421EE}" srcId="{D891A097-2CD6-4396-9022-265EAD89D105}" destId="{668CAD7F-EA5B-4129-B62D-C2A8E79CF230}" srcOrd="0" destOrd="0" parTransId="{64BC853E-3286-4691-BD1C-5E496F058A94}" sibTransId="{FB1FE067-6656-4C29-BA79-73D013D5AAEB}"/>
    <dgm:cxn modelId="{BA45AC68-95FF-4BF6-9A53-64CD9A1AF6D1}" type="presOf" srcId="{D891A097-2CD6-4396-9022-265EAD89D105}" destId="{62426C2B-B8AE-447E-8C14-A55EF1580F9B}" srcOrd="0" destOrd="0" presId="urn:microsoft.com/office/officeart/2005/8/layout/arrow3"/>
    <dgm:cxn modelId="{4FE64F66-44CD-4170-B629-E1141324B1CB}" type="presOf" srcId="{668CAD7F-EA5B-4129-B62D-C2A8E79CF230}" destId="{D0CD66B1-1C72-48D9-9F05-A90A69FD2EAA}" srcOrd="0" destOrd="0" presId="urn:microsoft.com/office/officeart/2005/8/layout/arrow3"/>
    <dgm:cxn modelId="{48970DEC-2DF7-486D-9174-250DDFE66D2A}" type="presParOf" srcId="{62426C2B-B8AE-447E-8C14-A55EF1580F9B}" destId="{41E70F4E-BD85-4343-A7CD-C3918E3D288E}" srcOrd="0" destOrd="0" presId="urn:microsoft.com/office/officeart/2005/8/layout/arrow3"/>
    <dgm:cxn modelId="{19C65031-4D3F-4224-BF54-AEE5EED74E17}" type="presParOf" srcId="{62426C2B-B8AE-447E-8C14-A55EF1580F9B}" destId="{36572E0B-0F98-4CC2-BF36-6A6FA2F03303}" srcOrd="1" destOrd="0" presId="urn:microsoft.com/office/officeart/2005/8/layout/arrow3"/>
    <dgm:cxn modelId="{9A3642FD-B7A7-4CE5-80A1-6188AFC62DFF}" type="presParOf" srcId="{62426C2B-B8AE-447E-8C14-A55EF1580F9B}" destId="{D0CD66B1-1C72-48D9-9F05-A90A69FD2EAA}" srcOrd="2" destOrd="0" presId="urn:microsoft.com/office/officeart/2005/8/layout/arrow3"/>
    <dgm:cxn modelId="{3C8EBF17-971D-4CD3-933F-43F90B92882D}" type="presParOf" srcId="{62426C2B-B8AE-447E-8C14-A55EF1580F9B}" destId="{702EB688-ED34-4AB2-B196-9842AEA870F6}" srcOrd="3" destOrd="0" presId="urn:microsoft.com/office/officeart/2005/8/layout/arrow3"/>
    <dgm:cxn modelId="{890F8233-4D1E-42BA-AB01-A643A5940D97}" type="presParOf" srcId="{62426C2B-B8AE-447E-8C14-A55EF1580F9B}" destId="{0CA70E74-6F95-48C9-BAEF-87F0D91B11D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36E01-5DB3-4F8F-86FF-4F67099853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4BB5E-748F-415A-A271-A414F2AF02B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имеют смысл только как надстройка над </a:t>
          </a:r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09CC8-D65A-4AF6-9995-A578255618D7}" type="parTrans" cxnId="{79AE6528-BC4C-4310-B3E6-F4F27A55A8B3}">
      <dgm:prSet/>
      <dgm:spPr/>
      <dgm:t>
        <a:bodyPr/>
        <a:lstStyle/>
        <a:p>
          <a:endParaRPr lang="ru-RU"/>
        </a:p>
      </dgm:t>
    </dgm:pt>
    <dgm:pt modelId="{7CD3FBE6-5964-4ECE-98F4-C9992046D320}" type="sibTrans" cxnId="{79AE6528-BC4C-4310-B3E6-F4F27A55A8B3}">
      <dgm:prSet/>
      <dgm:spPr/>
      <dgm:t>
        <a:bodyPr/>
        <a:lstStyle/>
        <a:p>
          <a:endParaRPr lang="ru-RU"/>
        </a:p>
      </dgm:t>
    </dgm:pt>
    <dgm:pt modelId="{65F511A5-A72B-48C8-B8D9-A9276749D8F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подать себя и умение быть профессионалом не заменяют друг друга. 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D6D0E-3D74-4DAB-8AD2-2A16DFD5E644}" type="parTrans" cxnId="{91E51A8F-E2FF-4446-AAB4-AD5432061912}">
      <dgm:prSet/>
      <dgm:spPr/>
      <dgm:t>
        <a:bodyPr/>
        <a:lstStyle/>
        <a:p>
          <a:endParaRPr lang="ru-RU"/>
        </a:p>
      </dgm:t>
    </dgm:pt>
    <dgm:pt modelId="{0DD3EC40-A3C2-40C9-8EF5-031BEE42DAFA}" type="sibTrans" cxnId="{91E51A8F-E2FF-4446-AAB4-AD5432061912}">
      <dgm:prSet/>
      <dgm:spPr/>
      <dgm:t>
        <a:bodyPr/>
        <a:lstStyle/>
        <a:p>
          <a:endParaRPr lang="ru-RU"/>
        </a:p>
      </dgm:t>
    </dgm:pt>
    <dgm:pt modelId="{931EF469-CD92-4E86-8F41-300B10580F7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Коммуникативность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другие </a:t>
          </a:r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остаются важнейшими компетенциями. Но они не должны становится единственно важными.</a:t>
          </a:r>
          <a:endParaRPr lang="ru-RU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7BF6B-1C8E-4349-9DC9-AC0179F4A198}" type="parTrans" cxnId="{41D0C1D4-1535-43ED-B49E-E7AA437A6DCE}">
      <dgm:prSet/>
      <dgm:spPr/>
      <dgm:t>
        <a:bodyPr/>
        <a:lstStyle/>
        <a:p>
          <a:endParaRPr lang="ru-RU"/>
        </a:p>
      </dgm:t>
    </dgm:pt>
    <dgm:pt modelId="{D3DC9A89-84CB-436F-80B0-A4BA1E58FA25}" type="sibTrans" cxnId="{41D0C1D4-1535-43ED-B49E-E7AA437A6DCE}">
      <dgm:prSet/>
      <dgm:spPr/>
      <dgm:t>
        <a:bodyPr/>
        <a:lstStyle/>
        <a:p>
          <a:endParaRPr lang="ru-RU"/>
        </a:p>
      </dgm:t>
    </dgm:pt>
    <dgm:pt modelId="{5F67DE9B-E4D4-4AA0-B03E-F4B70A6A7A53}" type="pres">
      <dgm:prSet presAssocID="{C9236E01-5DB3-4F8F-86FF-4F67099853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63345A3-3A84-4AF9-8632-859486202790}" type="pres">
      <dgm:prSet presAssocID="{C9236E01-5DB3-4F8F-86FF-4F6709985323}" presName="Name1" presStyleCnt="0"/>
      <dgm:spPr/>
    </dgm:pt>
    <dgm:pt modelId="{C10296BD-FE57-4EAD-A189-C8A93034FBE3}" type="pres">
      <dgm:prSet presAssocID="{C9236E01-5DB3-4F8F-86FF-4F6709985323}" presName="cycle" presStyleCnt="0"/>
      <dgm:spPr/>
    </dgm:pt>
    <dgm:pt modelId="{87D459AA-7F50-4915-917A-FC45AB994B4B}" type="pres">
      <dgm:prSet presAssocID="{C9236E01-5DB3-4F8F-86FF-4F6709985323}" presName="srcNode" presStyleLbl="node1" presStyleIdx="0" presStyleCnt="3"/>
      <dgm:spPr/>
    </dgm:pt>
    <dgm:pt modelId="{E3E2B59C-860B-4414-84C1-F96237C08877}" type="pres">
      <dgm:prSet presAssocID="{C9236E01-5DB3-4F8F-86FF-4F6709985323}" presName="conn" presStyleLbl="parChTrans1D2" presStyleIdx="0" presStyleCnt="1"/>
      <dgm:spPr/>
      <dgm:t>
        <a:bodyPr/>
        <a:lstStyle/>
        <a:p>
          <a:endParaRPr lang="ru-RU"/>
        </a:p>
      </dgm:t>
    </dgm:pt>
    <dgm:pt modelId="{0BABBC3D-9BE0-4643-8A65-8FACE672CE7A}" type="pres">
      <dgm:prSet presAssocID="{C9236E01-5DB3-4F8F-86FF-4F6709985323}" presName="extraNode" presStyleLbl="node1" presStyleIdx="0" presStyleCnt="3"/>
      <dgm:spPr/>
    </dgm:pt>
    <dgm:pt modelId="{7A5A3A0C-E6DB-428F-BE97-F5F56BF34165}" type="pres">
      <dgm:prSet presAssocID="{C9236E01-5DB3-4F8F-86FF-4F6709985323}" presName="dstNode" presStyleLbl="node1" presStyleIdx="0" presStyleCnt="3"/>
      <dgm:spPr/>
    </dgm:pt>
    <dgm:pt modelId="{7BF43246-EDD4-462B-82BC-F5DC4C97DC10}" type="pres">
      <dgm:prSet presAssocID="{2D54BB5E-748F-415A-A271-A414F2AF02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A164B-42DE-4ED5-AA4F-0AD697858EB2}" type="pres">
      <dgm:prSet presAssocID="{2D54BB5E-748F-415A-A271-A414F2AF02B8}" presName="accent_1" presStyleCnt="0"/>
      <dgm:spPr/>
    </dgm:pt>
    <dgm:pt modelId="{C22B728E-F79E-4B9C-AEEF-A75D0F2805CF}" type="pres">
      <dgm:prSet presAssocID="{2D54BB5E-748F-415A-A271-A414F2AF02B8}" presName="accentRepeatNode" presStyleLbl="solidFgAcc1" presStyleIdx="0" presStyleCnt="3"/>
      <dgm:spPr/>
    </dgm:pt>
    <dgm:pt modelId="{FF4E2D87-5120-4595-B90C-D646E5618C97}" type="pres">
      <dgm:prSet presAssocID="{65F511A5-A72B-48C8-B8D9-A9276749D8F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17B3-3B25-4C52-9DC2-DE6FD3856135}" type="pres">
      <dgm:prSet presAssocID="{65F511A5-A72B-48C8-B8D9-A9276749D8F8}" presName="accent_2" presStyleCnt="0"/>
      <dgm:spPr/>
    </dgm:pt>
    <dgm:pt modelId="{DB05E483-5BFC-42BA-9728-3AFE2D3B4D92}" type="pres">
      <dgm:prSet presAssocID="{65F511A5-A72B-48C8-B8D9-A9276749D8F8}" presName="accentRepeatNode" presStyleLbl="solidFgAcc1" presStyleIdx="1" presStyleCnt="3"/>
      <dgm:spPr/>
    </dgm:pt>
    <dgm:pt modelId="{19DCF46B-D9FA-4DD0-8DE5-93F7622355D1}" type="pres">
      <dgm:prSet presAssocID="{931EF469-CD92-4E86-8F41-300B10580F7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3B589-F24B-4BB2-BFF6-BA431BC8A299}" type="pres">
      <dgm:prSet presAssocID="{931EF469-CD92-4E86-8F41-300B10580F79}" presName="accent_3" presStyleCnt="0"/>
      <dgm:spPr/>
    </dgm:pt>
    <dgm:pt modelId="{80F2A61B-EBBE-48A2-A952-B1295C0BF0FB}" type="pres">
      <dgm:prSet presAssocID="{931EF469-CD92-4E86-8F41-300B10580F79}" presName="accentRepeatNode" presStyleLbl="solidFgAcc1" presStyleIdx="2" presStyleCnt="3"/>
      <dgm:spPr/>
    </dgm:pt>
  </dgm:ptLst>
  <dgm:cxnLst>
    <dgm:cxn modelId="{41D0C1D4-1535-43ED-B49E-E7AA437A6DCE}" srcId="{C9236E01-5DB3-4F8F-86FF-4F6709985323}" destId="{931EF469-CD92-4E86-8F41-300B10580F79}" srcOrd="2" destOrd="0" parTransId="{2C07BF6B-1C8E-4349-9DC9-AC0179F4A198}" sibTransId="{D3DC9A89-84CB-436F-80B0-A4BA1E58FA25}"/>
    <dgm:cxn modelId="{A8F33BF1-743A-4981-A93B-92B0DC94499D}" type="presOf" srcId="{931EF469-CD92-4E86-8F41-300B10580F79}" destId="{19DCF46B-D9FA-4DD0-8DE5-93F7622355D1}" srcOrd="0" destOrd="0" presId="urn:microsoft.com/office/officeart/2008/layout/VerticalCurvedList"/>
    <dgm:cxn modelId="{79AE6528-BC4C-4310-B3E6-F4F27A55A8B3}" srcId="{C9236E01-5DB3-4F8F-86FF-4F6709985323}" destId="{2D54BB5E-748F-415A-A271-A414F2AF02B8}" srcOrd="0" destOrd="0" parTransId="{6CB09CC8-D65A-4AF6-9995-A578255618D7}" sibTransId="{7CD3FBE6-5964-4ECE-98F4-C9992046D320}"/>
    <dgm:cxn modelId="{DCE1F2C4-1243-4BFE-A269-087ECBD1F5E7}" type="presOf" srcId="{2D54BB5E-748F-415A-A271-A414F2AF02B8}" destId="{7BF43246-EDD4-462B-82BC-F5DC4C97DC10}" srcOrd="0" destOrd="0" presId="urn:microsoft.com/office/officeart/2008/layout/VerticalCurvedList"/>
    <dgm:cxn modelId="{DCDEFB07-118A-442D-A26B-ED11F78ACE1B}" type="presOf" srcId="{C9236E01-5DB3-4F8F-86FF-4F6709985323}" destId="{5F67DE9B-E4D4-4AA0-B03E-F4B70A6A7A53}" srcOrd="0" destOrd="0" presId="urn:microsoft.com/office/officeart/2008/layout/VerticalCurvedList"/>
    <dgm:cxn modelId="{66765DAB-0F12-4526-B50C-BC22C0586DB6}" type="presOf" srcId="{65F511A5-A72B-48C8-B8D9-A9276749D8F8}" destId="{FF4E2D87-5120-4595-B90C-D646E5618C97}" srcOrd="0" destOrd="0" presId="urn:microsoft.com/office/officeart/2008/layout/VerticalCurvedList"/>
    <dgm:cxn modelId="{91E51A8F-E2FF-4446-AAB4-AD5432061912}" srcId="{C9236E01-5DB3-4F8F-86FF-4F6709985323}" destId="{65F511A5-A72B-48C8-B8D9-A9276749D8F8}" srcOrd="1" destOrd="0" parTransId="{579D6D0E-3D74-4DAB-8AD2-2A16DFD5E644}" sibTransId="{0DD3EC40-A3C2-40C9-8EF5-031BEE42DAFA}"/>
    <dgm:cxn modelId="{AA201492-6BCA-4036-A7CB-58E19BD699CA}" type="presOf" srcId="{7CD3FBE6-5964-4ECE-98F4-C9992046D320}" destId="{E3E2B59C-860B-4414-84C1-F96237C08877}" srcOrd="0" destOrd="0" presId="urn:microsoft.com/office/officeart/2008/layout/VerticalCurvedList"/>
    <dgm:cxn modelId="{D55BFC58-9C9F-4047-BE28-4D7AB30DE79D}" type="presParOf" srcId="{5F67DE9B-E4D4-4AA0-B03E-F4B70A6A7A53}" destId="{763345A3-3A84-4AF9-8632-859486202790}" srcOrd="0" destOrd="0" presId="urn:microsoft.com/office/officeart/2008/layout/VerticalCurvedList"/>
    <dgm:cxn modelId="{DBD28851-F992-49F9-97E7-0308461D76E4}" type="presParOf" srcId="{763345A3-3A84-4AF9-8632-859486202790}" destId="{C10296BD-FE57-4EAD-A189-C8A93034FBE3}" srcOrd="0" destOrd="0" presId="urn:microsoft.com/office/officeart/2008/layout/VerticalCurvedList"/>
    <dgm:cxn modelId="{3B8EE821-2162-4F0C-A62C-0764E442A208}" type="presParOf" srcId="{C10296BD-FE57-4EAD-A189-C8A93034FBE3}" destId="{87D459AA-7F50-4915-917A-FC45AB994B4B}" srcOrd="0" destOrd="0" presId="urn:microsoft.com/office/officeart/2008/layout/VerticalCurvedList"/>
    <dgm:cxn modelId="{C55BA77C-743E-4799-99CC-D7FCC6B91F4F}" type="presParOf" srcId="{C10296BD-FE57-4EAD-A189-C8A93034FBE3}" destId="{E3E2B59C-860B-4414-84C1-F96237C08877}" srcOrd="1" destOrd="0" presId="urn:microsoft.com/office/officeart/2008/layout/VerticalCurvedList"/>
    <dgm:cxn modelId="{012CE035-AE73-49C7-9A7D-2631EB0AE75C}" type="presParOf" srcId="{C10296BD-FE57-4EAD-A189-C8A93034FBE3}" destId="{0BABBC3D-9BE0-4643-8A65-8FACE672CE7A}" srcOrd="2" destOrd="0" presId="urn:microsoft.com/office/officeart/2008/layout/VerticalCurvedList"/>
    <dgm:cxn modelId="{87544C1C-EE07-4D65-B181-6C9CE86B67A3}" type="presParOf" srcId="{C10296BD-FE57-4EAD-A189-C8A93034FBE3}" destId="{7A5A3A0C-E6DB-428F-BE97-F5F56BF34165}" srcOrd="3" destOrd="0" presId="urn:microsoft.com/office/officeart/2008/layout/VerticalCurvedList"/>
    <dgm:cxn modelId="{CD5566ED-1477-424C-BB2F-1B71BD9ABE2F}" type="presParOf" srcId="{763345A3-3A84-4AF9-8632-859486202790}" destId="{7BF43246-EDD4-462B-82BC-F5DC4C97DC10}" srcOrd="1" destOrd="0" presId="urn:microsoft.com/office/officeart/2008/layout/VerticalCurvedList"/>
    <dgm:cxn modelId="{D82051B7-585C-4EA2-B182-AA1812BCF2F9}" type="presParOf" srcId="{763345A3-3A84-4AF9-8632-859486202790}" destId="{F05A164B-42DE-4ED5-AA4F-0AD697858EB2}" srcOrd="2" destOrd="0" presId="urn:microsoft.com/office/officeart/2008/layout/VerticalCurvedList"/>
    <dgm:cxn modelId="{1CE50A7D-CA75-4490-9849-93CF86022390}" type="presParOf" srcId="{F05A164B-42DE-4ED5-AA4F-0AD697858EB2}" destId="{C22B728E-F79E-4B9C-AEEF-A75D0F2805CF}" srcOrd="0" destOrd="0" presId="urn:microsoft.com/office/officeart/2008/layout/VerticalCurvedList"/>
    <dgm:cxn modelId="{E86793A6-F29C-4605-B997-8FEB4B321903}" type="presParOf" srcId="{763345A3-3A84-4AF9-8632-859486202790}" destId="{FF4E2D87-5120-4595-B90C-D646E5618C97}" srcOrd="3" destOrd="0" presId="urn:microsoft.com/office/officeart/2008/layout/VerticalCurvedList"/>
    <dgm:cxn modelId="{C1A78D7F-51E9-44C5-912E-01D1A3C592B3}" type="presParOf" srcId="{763345A3-3A84-4AF9-8632-859486202790}" destId="{69A417B3-3B25-4C52-9DC2-DE6FD3856135}" srcOrd="4" destOrd="0" presId="urn:microsoft.com/office/officeart/2008/layout/VerticalCurvedList"/>
    <dgm:cxn modelId="{BFDD4625-B42D-4337-BAA9-1D30AA830CEB}" type="presParOf" srcId="{69A417B3-3B25-4C52-9DC2-DE6FD3856135}" destId="{DB05E483-5BFC-42BA-9728-3AFE2D3B4D92}" srcOrd="0" destOrd="0" presId="urn:microsoft.com/office/officeart/2008/layout/VerticalCurvedList"/>
    <dgm:cxn modelId="{98F0FD06-04F0-4B4C-9063-EAC7E2A22AFE}" type="presParOf" srcId="{763345A3-3A84-4AF9-8632-859486202790}" destId="{19DCF46B-D9FA-4DD0-8DE5-93F7622355D1}" srcOrd="5" destOrd="0" presId="urn:microsoft.com/office/officeart/2008/layout/VerticalCurvedList"/>
    <dgm:cxn modelId="{EADCFECB-D1DD-4F60-A3ED-B48BC5B67D78}" type="presParOf" srcId="{763345A3-3A84-4AF9-8632-859486202790}" destId="{A643B589-F24B-4BB2-BFF6-BA431BC8A299}" srcOrd="6" destOrd="0" presId="urn:microsoft.com/office/officeart/2008/layout/VerticalCurvedList"/>
    <dgm:cxn modelId="{729564A2-10EA-4C20-97C7-2B99CD10F8F2}" type="presParOf" srcId="{A643B589-F24B-4BB2-BFF6-BA431BC8A299}" destId="{80F2A61B-EBBE-48A2-A952-B1295C0BF0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7749E-737F-4EFB-BD79-FE1846DBB9D1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6684D-062D-4508-A3E2-FAF778686F55}">
      <dgm:prSet phldrT="[Текст]" custT="1"/>
      <dgm:spPr/>
      <dgm:t>
        <a:bodyPr/>
        <a:lstStyle/>
        <a:p>
          <a:pPr algn="just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Основой современного образования, как и образования далекого и недалекого прошлого, должны оставаться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9AEB6-3646-4E3B-9798-010DE18DC475}" type="parTrans" cxnId="{B2FE082F-309A-46F2-B8CC-021E2E65C529}">
      <dgm:prSet/>
      <dgm:spPr/>
      <dgm:t>
        <a:bodyPr/>
        <a:lstStyle/>
        <a:p>
          <a:endParaRPr lang="ru-RU"/>
        </a:p>
      </dgm:t>
    </dgm:pt>
    <dgm:pt modelId="{E28CD4A8-E836-4738-A221-D3C175766C1D}" type="sibTrans" cxnId="{B2FE082F-309A-46F2-B8CC-021E2E65C529}">
      <dgm:prSet/>
      <dgm:spPr/>
      <dgm:t>
        <a:bodyPr/>
        <a:lstStyle/>
        <a:p>
          <a:endParaRPr lang="ru-RU" dirty="0"/>
        </a:p>
      </dgm:t>
    </dgm:pt>
    <dgm:pt modelId="{433A1CBE-D3C5-4AF6-B670-15BA762DFC0A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возникает из-за резкого роста неопределенности технологического развития. Действительно, трудно спрогнозировать, какие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будут востребованы даже в среднесрочной перспективе. 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1BC2D-336A-45A7-A9FA-0C952DD782FA}" type="parTrans" cxnId="{5F856597-5AAC-4F97-8441-49FC4B703C7C}">
      <dgm:prSet/>
      <dgm:spPr/>
      <dgm:t>
        <a:bodyPr/>
        <a:lstStyle/>
        <a:p>
          <a:endParaRPr lang="ru-RU"/>
        </a:p>
      </dgm:t>
    </dgm:pt>
    <dgm:pt modelId="{9A0E779A-A981-48CA-BD7F-C1B68E448DF5}" type="sibTrans" cxnId="{5F856597-5AAC-4F97-8441-49FC4B703C7C}">
      <dgm:prSet/>
      <dgm:spPr/>
      <dgm:t>
        <a:bodyPr/>
        <a:lstStyle/>
        <a:p>
          <a:endParaRPr lang="ru-RU"/>
        </a:p>
      </dgm:t>
    </dgm:pt>
    <dgm:pt modelId="{D31762D6-82CD-4D8F-9F1F-5BB877FEB46E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 должен быть готов к регулярной смене профессий, к обучению, которое будет длиться всю жизнь –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life-longlearning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E8767-C76D-4398-ADFA-D085DA2EF4FD}" type="parTrans" cxnId="{4CC1A325-8D57-40CB-BD29-6F576FD3731E}">
      <dgm:prSet/>
      <dgm:spPr/>
      <dgm:t>
        <a:bodyPr/>
        <a:lstStyle/>
        <a:p>
          <a:endParaRPr lang="ru-RU"/>
        </a:p>
      </dgm:t>
    </dgm:pt>
    <dgm:pt modelId="{F03BBC73-0417-4C5B-8C56-5826161C6BB9}" type="sibTrans" cxnId="{4CC1A325-8D57-40CB-BD29-6F576FD3731E}">
      <dgm:prSet/>
      <dgm:spPr/>
      <dgm:t>
        <a:bodyPr/>
        <a:lstStyle/>
        <a:p>
          <a:endParaRPr lang="ru-RU"/>
        </a:p>
      </dgm:t>
    </dgm:pt>
    <dgm:pt modelId="{BBB44AB8-71E8-4A51-8FCB-F3176BA7AB89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Главной задачей образования сегодня должно стать развитие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преадаптивности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способности человека приспособиться к еще неведомым условиям.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Задачей системы образования становится –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к постоянному обучению. </a:t>
          </a:r>
        </a:p>
        <a:p>
          <a:pPr algn="just"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 при этом ключевой должна явиться 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ФУНДАМЕНТАЛЬНОСТЬ </a:t>
          </a:r>
        </a:p>
        <a:p>
          <a:pPr algn="just"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 как база для будущей гибкости.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D0C12-8B38-46E3-A847-76844A1B570A}" type="parTrans" cxnId="{B92C939B-254F-4BC0-85F8-42BE9099E475}">
      <dgm:prSet/>
      <dgm:spPr/>
      <dgm:t>
        <a:bodyPr/>
        <a:lstStyle/>
        <a:p>
          <a:endParaRPr lang="ru-RU"/>
        </a:p>
      </dgm:t>
    </dgm:pt>
    <dgm:pt modelId="{F593DE51-BA23-428B-B281-EEB013C58219}" type="sibTrans" cxnId="{B92C939B-254F-4BC0-85F8-42BE9099E475}">
      <dgm:prSet custLinFactNeighborX="-12345" custLinFactNeighborY="-43569"/>
      <dgm:spPr/>
      <dgm:t>
        <a:bodyPr/>
        <a:lstStyle/>
        <a:p>
          <a:endParaRPr lang="ru-RU"/>
        </a:p>
      </dgm:t>
    </dgm:pt>
    <dgm:pt modelId="{DA454C59-4F5A-4FC6-B7DB-452E6ED6B1AE}" type="pres">
      <dgm:prSet presAssocID="{09D7749E-737F-4EFB-BD79-FE1846DBB9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3CEF2-29DC-427E-B5B4-770E76CD19AB}" type="pres">
      <dgm:prSet presAssocID="{09D7749E-737F-4EFB-BD79-FE1846DBB9D1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F6E7673-CFE1-4CBB-8A3E-2C93A3E31E72}" type="pres">
      <dgm:prSet presAssocID="{09D7749E-737F-4EFB-BD79-FE1846DBB9D1}" presName="FourNodes_1" presStyleLbl="node1" presStyleIdx="0" presStyleCnt="4" custScaleY="7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91E83-7B80-470E-95F4-66378CE981A6}" type="pres">
      <dgm:prSet presAssocID="{09D7749E-737F-4EFB-BD79-FE1846DBB9D1}" presName="FourNodes_2" presStyleLbl="node1" presStyleIdx="1" presStyleCnt="4" custScaleY="104275" custLinFactNeighborX="687" custLinFactNeighborY="-24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543A7-5910-44FD-8B5E-DB8B27990151}" type="pres">
      <dgm:prSet presAssocID="{09D7749E-737F-4EFB-BD79-FE1846DBB9D1}" presName="FourNodes_3" presStyleLbl="node1" presStyleIdx="2" presStyleCnt="4" custScaleY="84311" custLinFactNeighborX="1094" custLinFactNeighborY="-46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43EC-3726-4AB4-B48C-DE53F2299E43}" type="pres">
      <dgm:prSet presAssocID="{09D7749E-737F-4EFB-BD79-FE1846DBB9D1}" presName="FourNodes_4" presStyleLbl="node1" presStyleIdx="3" presStyleCnt="4" custScaleX="100001" custScaleY="181371" custLinFactNeighborX="-1470" custLinFactNeighborY="-28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2F441-0E9D-4855-B7B7-F729C980FC20}" type="pres">
      <dgm:prSet presAssocID="{09D7749E-737F-4EFB-BD79-FE1846DBB9D1}" presName="FourConn_1-2" presStyleLbl="fgAccFollowNode1" presStyleIdx="0" presStyleCnt="3" custLinFactNeighborX="5349" custLinFactNeighborY="-14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FCCC-271F-4881-A6C9-BEB0B9487CD1}" type="pres">
      <dgm:prSet presAssocID="{09D7749E-737F-4EFB-BD79-FE1846DBB9D1}" presName="FourConn_2-3" presStyleLbl="fgAccFollowNode1" presStyleIdx="1" presStyleCnt="3" custLinFactNeighborX="9367" custLinFactNeighborY="-3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9AC9-0CA2-4197-B35C-1A3D141CBC47}" type="pres">
      <dgm:prSet presAssocID="{09D7749E-737F-4EFB-BD79-FE1846DBB9D1}" presName="FourConn_3-4" presStyleLbl="fgAccFollowNode1" presStyleIdx="2" presStyleCnt="3" custLinFactNeighborX="-1913" custLinFactNeighborY="-74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DB38-36BD-4D6E-AFAF-F2CF7ADAB901}" type="pres">
      <dgm:prSet presAssocID="{09D7749E-737F-4EFB-BD79-FE1846DBB9D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C47F-CFE0-4EF2-9D3B-B80E3BC93443}" type="pres">
      <dgm:prSet presAssocID="{09D7749E-737F-4EFB-BD79-FE1846DBB9D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741E-DD73-4780-8FC4-47FCDC9A6971}" type="pres">
      <dgm:prSet presAssocID="{09D7749E-737F-4EFB-BD79-FE1846DBB9D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F393B-E859-4062-8F5E-CFF08C40816C}" type="pres">
      <dgm:prSet presAssocID="{09D7749E-737F-4EFB-BD79-FE1846DBB9D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9E1E2-ADFB-4A98-954E-9159B370C6E9}" type="presOf" srcId="{BBB44AB8-71E8-4A51-8FCB-F3176BA7AB89}" destId="{A35F393B-E859-4062-8F5E-CFF08C40816C}" srcOrd="1" destOrd="0" presId="urn:microsoft.com/office/officeart/2005/8/layout/vProcess5"/>
    <dgm:cxn modelId="{0D039B21-498C-4D10-9AA4-2DFED682F156}" type="presOf" srcId="{433A1CBE-D3C5-4AF6-B670-15BA762DFC0A}" destId="{0D17C47F-CFE0-4EF2-9D3B-B80E3BC93443}" srcOrd="1" destOrd="0" presId="urn:microsoft.com/office/officeart/2005/8/layout/vProcess5"/>
    <dgm:cxn modelId="{1DA5BBC3-E5D9-4C58-B340-6B2B31690450}" type="presOf" srcId="{9A0E779A-A981-48CA-BD7F-C1B68E448DF5}" destId="{34AFFCCC-271F-4881-A6C9-BEB0B9487CD1}" srcOrd="0" destOrd="0" presId="urn:microsoft.com/office/officeart/2005/8/layout/vProcess5"/>
    <dgm:cxn modelId="{EFBE64AA-6CCC-40C3-A11D-20584B0EFE19}" type="presOf" srcId="{E28CD4A8-E836-4738-A221-D3C175766C1D}" destId="{F5B2F441-0E9D-4855-B7B7-F729C980FC20}" srcOrd="0" destOrd="0" presId="urn:microsoft.com/office/officeart/2005/8/layout/vProcess5"/>
    <dgm:cxn modelId="{5F856597-5AAC-4F97-8441-49FC4B703C7C}" srcId="{09D7749E-737F-4EFB-BD79-FE1846DBB9D1}" destId="{433A1CBE-D3C5-4AF6-B670-15BA762DFC0A}" srcOrd="1" destOrd="0" parTransId="{B0F1BC2D-336A-45A7-A9FA-0C952DD782FA}" sibTransId="{9A0E779A-A981-48CA-BD7F-C1B68E448DF5}"/>
    <dgm:cxn modelId="{E0B011E5-195F-4862-A5A8-FAA931BA0269}" type="presOf" srcId="{BBB44AB8-71E8-4A51-8FCB-F3176BA7AB89}" destId="{E0C543EC-3726-4AB4-B48C-DE53F2299E43}" srcOrd="0" destOrd="0" presId="urn:microsoft.com/office/officeart/2005/8/layout/vProcess5"/>
    <dgm:cxn modelId="{B2FE082F-309A-46F2-B8CC-021E2E65C529}" srcId="{09D7749E-737F-4EFB-BD79-FE1846DBB9D1}" destId="{FF26684D-062D-4508-A3E2-FAF778686F55}" srcOrd="0" destOrd="0" parTransId="{46C9AEB6-3646-4E3B-9798-010DE18DC475}" sibTransId="{E28CD4A8-E836-4738-A221-D3C175766C1D}"/>
    <dgm:cxn modelId="{18BA00AE-8919-4D53-B5B2-AB51C290A2F9}" type="presOf" srcId="{FF26684D-062D-4508-A3E2-FAF778686F55}" destId="{D3E2DB38-36BD-4D6E-AFAF-F2CF7ADAB901}" srcOrd="1" destOrd="0" presId="urn:microsoft.com/office/officeart/2005/8/layout/vProcess5"/>
    <dgm:cxn modelId="{B92C939B-254F-4BC0-85F8-42BE9099E475}" srcId="{09D7749E-737F-4EFB-BD79-FE1846DBB9D1}" destId="{BBB44AB8-71E8-4A51-8FCB-F3176BA7AB89}" srcOrd="3" destOrd="0" parTransId="{DD1D0C12-8B38-46E3-A847-76844A1B570A}" sibTransId="{F593DE51-BA23-428B-B281-EEB013C58219}"/>
    <dgm:cxn modelId="{D41F2C25-533D-41A2-853A-9F8118B5F8E9}" type="presOf" srcId="{F03BBC73-0417-4C5B-8C56-5826161C6BB9}" destId="{44559AC9-0CA2-4197-B35C-1A3D141CBC47}" srcOrd="0" destOrd="0" presId="urn:microsoft.com/office/officeart/2005/8/layout/vProcess5"/>
    <dgm:cxn modelId="{2D4F04BB-B12D-490B-8C10-5E283B82305F}" type="presOf" srcId="{D31762D6-82CD-4D8F-9F1F-5BB877FEB46E}" destId="{BA9543A7-5910-44FD-8B5E-DB8B27990151}" srcOrd="0" destOrd="0" presId="urn:microsoft.com/office/officeart/2005/8/layout/vProcess5"/>
    <dgm:cxn modelId="{4CC1A325-8D57-40CB-BD29-6F576FD3731E}" srcId="{09D7749E-737F-4EFB-BD79-FE1846DBB9D1}" destId="{D31762D6-82CD-4D8F-9F1F-5BB877FEB46E}" srcOrd="2" destOrd="0" parTransId="{A4DE8767-C76D-4398-ADFA-D085DA2EF4FD}" sibTransId="{F03BBC73-0417-4C5B-8C56-5826161C6BB9}"/>
    <dgm:cxn modelId="{2B747D38-19CF-4820-BB81-B42E54DD56AC}" type="presOf" srcId="{FF26684D-062D-4508-A3E2-FAF778686F55}" destId="{5F6E7673-CFE1-4CBB-8A3E-2C93A3E31E72}" srcOrd="0" destOrd="0" presId="urn:microsoft.com/office/officeart/2005/8/layout/vProcess5"/>
    <dgm:cxn modelId="{E7591FE6-8436-4877-A7FE-5136DA2258B5}" type="presOf" srcId="{D31762D6-82CD-4D8F-9F1F-5BB877FEB46E}" destId="{AF45741E-DD73-4780-8FC4-47FCDC9A6971}" srcOrd="1" destOrd="0" presId="urn:microsoft.com/office/officeart/2005/8/layout/vProcess5"/>
    <dgm:cxn modelId="{08677471-1C8C-48A2-B9A5-871E1130FBDD}" type="presOf" srcId="{433A1CBE-D3C5-4AF6-B670-15BA762DFC0A}" destId="{D5B91E83-7B80-470E-95F4-66378CE981A6}" srcOrd="0" destOrd="0" presId="urn:microsoft.com/office/officeart/2005/8/layout/vProcess5"/>
    <dgm:cxn modelId="{B80E06B4-3A59-4E62-B567-45D12959E444}" type="presOf" srcId="{09D7749E-737F-4EFB-BD79-FE1846DBB9D1}" destId="{DA454C59-4F5A-4FC6-B7DB-452E6ED6B1AE}" srcOrd="0" destOrd="0" presId="urn:microsoft.com/office/officeart/2005/8/layout/vProcess5"/>
    <dgm:cxn modelId="{4A51433E-7B8A-48A4-8B14-3F2D1A037DCE}" type="presParOf" srcId="{DA454C59-4F5A-4FC6-B7DB-452E6ED6B1AE}" destId="{8913CEF2-29DC-427E-B5B4-770E76CD19AB}" srcOrd="0" destOrd="0" presId="urn:microsoft.com/office/officeart/2005/8/layout/vProcess5"/>
    <dgm:cxn modelId="{508CF550-0933-45A5-8570-B4CEEBF6C8DE}" type="presParOf" srcId="{DA454C59-4F5A-4FC6-B7DB-452E6ED6B1AE}" destId="{5F6E7673-CFE1-4CBB-8A3E-2C93A3E31E72}" srcOrd="1" destOrd="0" presId="urn:microsoft.com/office/officeart/2005/8/layout/vProcess5"/>
    <dgm:cxn modelId="{0E23AD08-BC11-47EC-BABE-9CAE4A378994}" type="presParOf" srcId="{DA454C59-4F5A-4FC6-B7DB-452E6ED6B1AE}" destId="{D5B91E83-7B80-470E-95F4-66378CE981A6}" srcOrd="2" destOrd="0" presId="urn:microsoft.com/office/officeart/2005/8/layout/vProcess5"/>
    <dgm:cxn modelId="{F32ED95D-7E4E-46F6-B52A-C40F683921A7}" type="presParOf" srcId="{DA454C59-4F5A-4FC6-B7DB-452E6ED6B1AE}" destId="{BA9543A7-5910-44FD-8B5E-DB8B27990151}" srcOrd="3" destOrd="0" presId="urn:microsoft.com/office/officeart/2005/8/layout/vProcess5"/>
    <dgm:cxn modelId="{4FD8A6A5-0FF6-49DC-B6A2-A41D14B78380}" type="presParOf" srcId="{DA454C59-4F5A-4FC6-B7DB-452E6ED6B1AE}" destId="{E0C543EC-3726-4AB4-B48C-DE53F2299E43}" srcOrd="4" destOrd="0" presId="urn:microsoft.com/office/officeart/2005/8/layout/vProcess5"/>
    <dgm:cxn modelId="{405AE591-54D9-474E-83FB-86FC62F24624}" type="presParOf" srcId="{DA454C59-4F5A-4FC6-B7DB-452E6ED6B1AE}" destId="{F5B2F441-0E9D-4855-B7B7-F729C980FC20}" srcOrd="5" destOrd="0" presId="urn:microsoft.com/office/officeart/2005/8/layout/vProcess5"/>
    <dgm:cxn modelId="{432C0E8E-F5F3-409D-BC1E-D5D1E02B150D}" type="presParOf" srcId="{DA454C59-4F5A-4FC6-B7DB-452E6ED6B1AE}" destId="{34AFFCCC-271F-4881-A6C9-BEB0B9487CD1}" srcOrd="6" destOrd="0" presId="urn:microsoft.com/office/officeart/2005/8/layout/vProcess5"/>
    <dgm:cxn modelId="{287ECEF6-126A-48B5-BA60-7D535BF45756}" type="presParOf" srcId="{DA454C59-4F5A-4FC6-B7DB-452E6ED6B1AE}" destId="{44559AC9-0CA2-4197-B35C-1A3D141CBC47}" srcOrd="7" destOrd="0" presId="urn:microsoft.com/office/officeart/2005/8/layout/vProcess5"/>
    <dgm:cxn modelId="{4A8BC161-3E3C-4A00-9FBA-B6F334634C30}" type="presParOf" srcId="{DA454C59-4F5A-4FC6-B7DB-452E6ED6B1AE}" destId="{D3E2DB38-36BD-4D6E-AFAF-F2CF7ADAB901}" srcOrd="8" destOrd="0" presId="urn:microsoft.com/office/officeart/2005/8/layout/vProcess5"/>
    <dgm:cxn modelId="{C3B9F62D-707E-454A-9EB9-34690EC7F5CD}" type="presParOf" srcId="{DA454C59-4F5A-4FC6-B7DB-452E6ED6B1AE}" destId="{0D17C47F-CFE0-4EF2-9D3B-B80E3BC93443}" srcOrd="9" destOrd="0" presId="urn:microsoft.com/office/officeart/2005/8/layout/vProcess5"/>
    <dgm:cxn modelId="{7E43FC8D-1529-4F0B-A60D-F9AA459DAF9F}" type="presParOf" srcId="{DA454C59-4F5A-4FC6-B7DB-452E6ED6B1AE}" destId="{AF45741E-DD73-4780-8FC4-47FCDC9A6971}" srcOrd="10" destOrd="0" presId="urn:microsoft.com/office/officeart/2005/8/layout/vProcess5"/>
    <dgm:cxn modelId="{C779D2DC-5384-4E15-8B62-1122A0DA93C1}" type="presParOf" srcId="{DA454C59-4F5A-4FC6-B7DB-452E6ED6B1AE}" destId="{A35F393B-E859-4062-8F5E-CFF08C40816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EEAA3-972D-48E1-8AA4-F6B5098A79D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8BF6F-FC6A-47B8-BA0B-8474692DC98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08.08.2013 г. 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5CC95-7841-4891-87B5-02CDA2CD10AA}" type="parTrans" cxnId="{1B0744CD-5FBD-4F76-883B-A56844A0609A}">
      <dgm:prSet/>
      <dgm:spPr/>
      <dgm:t>
        <a:bodyPr/>
        <a:lstStyle/>
        <a:p>
          <a:endParaRPr lang="ru-RU"/>
        </a:p>
      </dgm:t>
    </dgm:pt>
    <dgm:pt modelId="{B78F3A65-FE02-43A5-942A-8F4262C8929D}" type="sibTrans" cxnId="{1B0744CD-5FBD-4F76-883B-A56844A0609A}">
      <dgm:prSet/>
      <dgm:spPr/>
      <dgm:t>
        <a:bodyPr/>
        <a:lstStyle/>
        <a:p>
          <a:endParaRPr lang="ru-RU"/>
        </a:p>
      </dgm:t>
    </dgm:pt>
    <dgm:pt modelId="{E1ABF7DE-BE1B-4A6A-B258-A9CBFF344914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работающий в образовательной организации либо организации, осуществляющей образовательную деятельность, является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педагогическим работником.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732C2-F39C-4A78-A3B4-765B629D424A}" type="parTrans" cxnId="{5FF71C67-05C3-40E1-92D9-87A34EA83C3C}">
      <dgm:prSet/>
      <dgm:spPr/>
      <dgm:t>
        <a:bodyPr/>
        <a:lstStyle/>
        <a:p>
          <a:endParaRPr lang="ru-RU"/>
        </a:p>
      </dgm:t>
    </dgm:pt>
    <dgm:pt modelId="{A3B78495-5A48-47F8-8A34-F0297198AF94}" type="sibTrans" cxnId="{5FF71C67-05C3-40E1-92D9-87A34EA83C3C}">
      <dgm:prSet/>
      <dgm:spPr/>
      <dgm:t>
        <a:bodyPr/>
        <a:lstStyle/>
        <a:p>
          <a:endParaRPr lang="ru-RU"/>
        </a:p>
      </dgm:t>
    </dgm:pt>
    <dgm:pt modelId="{62A7023F-4545-495C-96A2-19D0BBB130B4}" type="pres">
      <dgm:prSet presAssocID="{A69EEAA3-972D-48E1-8AA4-F6B5098A79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7BC296-5C0B-4B03-83E8-47BEA3755322}" type="pres">
      <dgm:prSet presAssocID="{C858BF6F-FC6A-47B8-BA0B-8474692DC98B}" presName="linNode" presStyleCnt="0"/>
      <dgm:spPr/>
    </dgm:pt>
    <dgm:pt modelId="{66763563-8785-42A1-AC98-6B9CD81B21DC}" type="pres">
      <dgm:prSet presAssocID="{C858BF6F-FC6A-47B8-BA0B-8474692DC98B}" presName="parentShp" presStyleLbl="node1" presStyleIdx="0" presStyleCnt="1" custScaleY="128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E815-8E7A-48E8-9B6E-BFBBB1920B60}" type="pres">
      <dgm:prSet presAssocID="{C858BF6F-FC6A-47B8-BA0B-8474692DC98B}" presName="childShp" presStyleLbl="bgAccFollowNode1" presStyleIdx="0" presStyleCnt="1" custScaleY="15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744CD-5FBD-4F76-883B-A56844A0609A}" srcId="{A69EEAA3-972D-48E1-8AA4-F6B5098A79D1}" destId="{C858BF6F-FC6A-47B8-BA0B-8474692DC98B}" srcOrd="0" destOrd="0" parTransId="{1CF5CC95-7841-4891-87B5-02CDA2CD10AA}" sibTransId="{B78F3A65-FE02-43A5-942A-8F4262C8929D}"/>
    <dgm:cxn modelId="{13E2FC46-2BC4-4C82-9012-3C91D7303917}" type="presOf" srcId="{A69EEAA3-972D-48E1-8AA4-F6B5098A79D1}" destId="{62A7023F-4545-495C-96A2-19D0BBB130B4}" srcOrd="0" destOrd="0" presId="urn:microsoft.com/office/officeart/2005/8/layout/vList6"/>
    <dgm:cxn modelId="{1CE8A967-9FE9-4CA0-85CB-6CB6F82F312E}" type="presOf" srcId="{C858BF6F-FC6A-47B8-BA0B-8474692DC98B}" destId="{66763563-8785-42A1-AC98-6B9CD81B21DC}" srcOrd="0" destOrd="0" presId="urn:microsoft.com/office/officeart/2005/8/layout/vList6"/>
    <dgm:cxn modelId="{28744E57-B425-4636-B898-5D432E16DB07}" type="presOf" srcId="{E1ABF7DE-BE1B-4A6A-B258-A9CBFF344914}" destId="{C640E815-8E7A-48E8-9B6E-BFBBB1920B60}" srcOrd="0" destOrd="0" presId="urn:microsoft.com/office/officeart/2005/8/layout/vList6"/>
    <dgm:cxn modelId="{5FF71C67-05C3-40E1-92D9-87A34EA83C3C}" srcId="{C858BF6F-FC6A-47B8-BA0B-8474692DC98B}" destId="{E1ABF7DE-BE1B-4A6A-B258-A9CBFF344914}" srcOrd="0" destOrd="0" parTransId="{6E6732C2-F39C-4A78-A3B4-765B629D424A}" sibTransId="{A3B78495-5A48-47F8-8A34-F0297198AF94}"/>
    <dgm:cxn modelId="{79641126-5F5D-42F1-831F-630030F843A1}" type="presParOf" srcId="{62A7023F-4545-495C-96A2-19D0BBB130B4}" destId="{717BC296-5C0B-4B03-83E8-47BEA3755322}" srcOrd="0" destOrd="0" presId="urn:microsoft.com/office/officeart/2005/8/layout/vList6"/>
    <dgm:cxn modelId="{F8B1797A-8483-4699-A48D-C7F0AD099051}" type="presParOf" srcId="{717BC296-5C0B-4B03-83E8-47BEA3755322}" destId="{66763563-8785-42A1-AC98-6B9CD81B21DC}" srcOrd="0" destOrd="0" presId="urn:microsoft.com/office/officeart/2005/8/layout/vList6"/>
    <dgm:cxn modelId="{588C2FA4-A4F0-4AA1-8F75-9B840DEDA132}" type="presParOf" srcId="{717BC296-5C0B-4B03-83E8-47BEA3755322}" destId="{C640E815-8E7A-48E8-9B6E-BFBBB1920B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9EEAA3-972D-48E1-8AA4-F6B5098A79D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8BF6F-FC6A-47B8-BA0B-8474692DC98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Приказы Министерства образования и науки Российской Федерации от 6 октября 2009 г. № 373, от 17 декабря 2010 г. № 1897, от 17 мая 2012 г. № 413 «Об утверждении и введении в действие федеральных государственных образовательных стандартов общего образования»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5CC95-7841-4891-87B5-02CDA2CD10AA}" type="parTrans" cxnId="{1B0744CD-5FBD-4F76-883B-A56844A0609A}">
      <dgm:prSet/>
      <dgm:spPr/>
      <dgm:t>
        <a:bodyPr/>
        <a:lstStyle/>
        <a:p>
          <a:endParaRPr lang="ru-RU"/>
        </a:p>
      </dgm:t>
    </dgm:pt>
    <dgm:pt modelId="{B78F3A65-FE02-43A5-942A-8F4262C8929D}" type="sibTrans" cxnId="{1B0744CD-5FBD-4F76-883B-A56844A0609A}">
      <dgm:prSet/>
      <dgm:spPr/>
      <dgm:t>
        <a:bodyPr/>
        <a:lstStyle/>
        <a:p>
          <a:endParaRPr lang="ru-RU"/>
        </a:p>
      </dgm:t>
    </dgm:pt>
    <dgm:pt modelId="{E1ABF7DE-BE1B-4A6A-B258-A9CBFF344914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наряду с учителями-предметниками, является специалистом, обеспечивающим реализацию федеральных государственных образовательных стандартов общего образования.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732C2-F39C-4A78-A3B4-765B629D424A}" type="parTrans" cxnId="{5FF71C67-05C3-40E1-92D9-87A34EA83C3C}">
      <dgm:prSet/>
      <dgm:spPr/>
      <dgm:t>
        <a:bodyPr/>
        <a:lstStyle/>
        <a:p>
          <a:endParaRPr lang="ru-RU"/>
        </a:p>
      </dgm:t>
    </dgm:pt>
    <dgm:pt modelId="{A3B78495-5A48-47F8-8A34-F0297198AF94}" type="sibTrans" cxnId="{5FF71C67-05C3-40E1-92D9-87A34EA83C3C}">
      <dgm:prSet/>
      <dgm:spPr/>
      <dgm:t>
        <a:bodyPr/>
        <a:lstStyle/>
        <a:p>
          <a:endParaRPr lang="ru-RU"/>
        </a:p>
      </dgm:t>
    </dgm:pt>
    <dgm:pt modelId="{62A7023F-4545-495C-96A2-19D0BBB130B4}" type="pres">
      <dgm:prSet presAssocID="{A69EEAA3-972D-48E1-8AA4-F6B5098A79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7BC296-5C0B-4B03-83E8-47BEA3755322}" type="pres">
      <dgm:prSet presAssocID="{C858BF6F-FC6A-47B8-BA0B-8474692DC98B}" presName="linNode" presStyleCnt="0"/>
      <dgm:spPr/>
    </dgm:pt>
    <dgm:pt modelId="{66763563-8785-42A1-AC98-6B9CD81B21DC}" type="pres">
      <dgm:prSet presAssocID="{C858BF6F-FC6A-47B8-BA0B-8474692DC98B}" presName="parentShp" presStyleLbl="node1" presStyleIdx="0" presStyleCnt="1" custScaleY="14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E815-8E7A-48E8-9B6E-BFBBB1920B60}" type="pres">
      <dgm:prSet presAssocID="{C858BF6F-FC6A-47B8-BA0B-8474692DC98B}" presName="childShp" presStyleLbl="bgAccFollowNode1" presStyleIdx="0" presStyleCnt="1" custScaleY="15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744CD-5FBD-4F76-883B-A56844A0609A}" srcId="{A69EEAA3-972D-48E1-8AA4-F6B5098A79D1}" destId="{C858BF6F-FC6A-47B8-BA0B-8474692DC98B}" srcOrd="0" destOrd="0" parTransId="{1CF5CC95-7841-4891-87B5-02CDA2CD10AA}" sibTransId="{B78F3A65-FE02-43A5-942A-8F4262C8929D}"/>
    <dgm:cxn modelId="{13E2FC46-2BC4-4C82-9012-3C91D7303917}" type="presOf" srcId="{A69EEAA3-972D-48E1-8AA4-F6B5098A79D1}" destId="{62A7023F-4545-495C-96A2-19D0BBB130B4}" srcOrd="0" destOrd="0" presId="urn:microsoft.com/office/officeart/2005/8/layout/vList6"/>
    <dgm:cxn modelId="{1CE8A967-9FE9-4CA0-85CB-6CB6F82F312E}" type="presOf" srcId="{C858BF6F-FC6A-47B8-BA0B-8474692DC98B}" destId="{66763563-8785-42A1-AC98-6B9CD81B21DC}" srcOrd="0" destOrd="0" presId="urn:microsoft.com/office/officeart/2005/8/layout/vList6"/>
    <dgm:cxn modelId="{28744E57-B425-4636-B898-5D432E16DB07}" type="presOf" srcId="{E1ABF7DE-BE1B-4A6A-B258-A9CBFF344914}" destId="{C640E815-8E7A-48E8-9B6E-BFBBB1920B60}" srcOrd="0" destOrd="0" presId="urn:microsoft.com/office/officeart/2005/8/layout/vList6"/>
    <dgm:cxn modelId="{5FF71C67-05C3-40E1-92D9-87A34EA83C3C}" srcId="{C858BF6F-FC6A-47B8-BA0B-8474692DC98B}" destId="{E1ABF7DE-BE1B-4A6A-B258-A9CBFF344914}" srcOrd="0" destOrd="0" parTransId="{6E6732C2-F39C-4A78-A3B4-765B629D424A}" sibTransId="{A3B78495-5A48-47F8-8A34-F0297198AF94}"/>
    <dgm:cxn modelId="{79641126-5F5D-42F1-831F-630030F843A1}" type="presParOf" srcId="{62A7023F-4545-495C-96A2-19D0BBB130B4}" destId="{717BC296-5C0B-4B03-83E8-47BEA3755322}" srcOrd="0" destOrd="0" presId="urn:microsoft.com/office/officeart/2005/8/layout/vList6"/>
    <dgm:cxn modelId="{F8B1797A-8483-4699-A48D-C7F0AD099051}" type="presParOf" srcId="{717BC296-5C0B-4B03-83E8-47BEA3755322}" destId="{66763563-8785-42A1-AC98-6B9CD81B21DC}" srcOrd="0" destOrd="0" presId="urn:microsoft.com/office/officeart/2005/8/layout/vList6"/>
    <dgm:cxn modelId="{588C2FA4-A4F0-4AA1-8F75-9B840DEDA132}" type="presParOf" srcId="{717BC296-5C0B-4B03-83E8-47BEA3755322}" destId="{C640E815-8E7A-48E8-9B6E-BFBBB1920B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52422F-41A4-47FC-B77A-1C818628BE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6E7CC-2A20-493B-A9B1-43AA7AEE7E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Норма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и подростки с нормативным кризисом взросления)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7A597-ADD7-4A7C-9917-D56323E4DCE5}" type="parTrans" cxnId="{EE8698B8-CAE6-4ED5-9DFB-670A65B3E5FC}">
      <dgm:prSet/>
      <dgm:spPr/>
      <dgm:t>
        <a:bodyPr/>
        <a:lstStyle/>
        <a:p>
          <a:endParaRPr lang="ru-RU"/>
        </a:p>
      </dgm:t>
    </dgm:pt>
    <dgm:pt modelId="{72FFE938-14F9-4C64-BDAB-A355BF65B5A2}" type="sibTrans" cxnId="{EE8698B8-CAE6-4ED5-9DFB-670A65B3E5FC}">
      <dgm:prSet/>
      <dgm:spPr/>
      <dgm:t>
        <a:bodyPr/>
        <a:lstStyle/>
        <a:p>
          <a:endParaRPr lang="ru-RU"/>
        </a:p>
      </dgm:t>
    </dgm:pt>
    <dgm:pt modelId="{B12AA396-63C5-43C1-8A1A-6241D02AB76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Дети, испытывающие трудности в обучении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6203D-EE25-4B56-B89E-BED801937FE0}" type="parTrans" cxnId="{678CDA32-9758-4377-8360-E08904AA097C}">
      <dgm:prSet/>
      <dgm:spPr/>
      <dgm:t>
        <a:bodyPr/>
        <a:lstStyle/>
        <a:p>
          <a:endParaRPr lang="ru-RU"/>
        </a:p>
      </dgm:t>
    </dgm:pt>
    <dgm:pt modelId="{BC7F175F-4E72-40EC-9854-009FE2AD8B0E}" type="sibTrans" cxnId="{678CDA32-9758-4377-8360-E08904AA097C}">
      <dgm:prSet/>
      <dgm:spPr/>
      <dgm:t>
        <a:bodyPr/>
        <a:lstStyle/>
        <a:p>
          <a:endParaRPr lang="ru-RU"/>
        </a:p>
      </dgm:t>
    </dgm:pt>
    <dgm:pt modelId="{DD055690-6193-4F6C-8D83-0D28AF54AD1C}">
      <dgm:prSet phldrT="[Текст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Категории детей, нуждающиеся в особом внимании в связи с высоким риском уязвимости: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Дети, находящиеся в трудной жизненной ситуации: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1.1) Дети-сироты и дети, оставшиеся без попечения родителей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1.2) Обучающиеся с ОВЗ, дети-инвалиды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1.3) Дети с отклоняющимся поведением (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девиантное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поведение детей и подростков, суицидальное поведение детей и подростков)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Одаренные дети.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4621B-6115-4DA1-B960-ED8C1687E5EC}" type="parTrans" cxnId="{907FEE3A-93B1-421D-8F86-5A9CD0F6E0B3}">
      <dgm:prSet/>
      <dgm:spPr/>
      <dgm:t>
        <a:bodyPr/>
        <a:lstStyle/>
        <a:p>
          <a:endParaRPr lang="ru-RU"/>
        </a:p>
      </dgm:t>
    </dgm:pt>
    <dgm:pt modelId="{68013288-CED3-4EB8-B9C8-6D40B9D09BDE}" type="sibTrans" cxnId="{907FEE3A-93B1-421D-8F86-5A9CD0F6E0B3}">
      <dgm:prSet/>
      <dgm:spPr/>
      <dgm:t>
        <a:bodyPr/>
        <a:lstStyle/>
        <a:p>
          <a:endParaRPr lang="ru-RU"/>
        </a:p>
      </dgm:t>
    </dgm:pt>
    <dgm:pt modelId="{8F9372C1-E2B8-402B-B72E-F0660035C2EC}" type="pres">
      <dgm:prSet presAssocID="{4752422F-41A4-47FC-B77A-1C818628BE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46DF2F-15F8-4093-B814-A13181F51990}" type="pres">
      <dgm:prSet presAssocID="{8F46E7CC-2A20-493B-A9B1-43AA7AEE7E80}" presName="parentLin" presStyleCnt="0"/>
      <dgm:spPr/>
    </dgm:pt>
    <dgm:pt modelId="{5D43AAFB-118E-4FE9-A26E-50ECD88F6AF6}" type="pres">
      <dgm:prSet presAssocID="{8F46E7CC-2A20-493B-A9B1-43AA7AEE7E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F03740-AC77-4AFC-ADB6-F6FC7CDB0214}" type="pres">
      <dgm:prSet presAssocID="{8F46E7CC-2A20-493B-A9B1-43AA7AEE7E80}" presName="parentText" presStyleLbl="node1" presStyleIdx="0" presStyleCnt="3" custScaleY="586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6DB5-7D44-4955-A2D3-3DD7C3B2B1C5}" type="pres">
      <dgm:prSet presAssocID="{8F46E7CC-2A20-493B-A9B1-43AA7AEE7E80}" presName="negativeSpace" presStyleCnt="0"/>
      <dgm:spPr/>
    </dgm:pt>
    <dgm:pt modelId="{C816702F-F84A-4C7C-9225-E4B2CC9EC88A}" type="pres">
      <dgm:prSet presAssocID="{8F46E7CC-2A20-493B-A9B1-43AA7AEE7E80}" presName="childText" presStyleLbl="conFgAcc1" presStyleIdx="0" presStyleCnt="3">
        <dgm:presLayoutVars>
          <dgm:bulletEnabled val="1"/>
        </dgm:presLayoutVars>
      </dgm:prSet>
      <dgm:spPr/>
    </dgm:pt>
    <dgm:pt modelId="{760DDCCE-CF27-4C21-85C5-3DB25D95BCD6}" type="pres">
      <dgm:prSet presAssocID="{72FFE938-14F9-4C64-BDAB-A355BF65B5A2}" presName="spaceBetweenRectangles" presStyleCnt="0"/>
      <dgm:spPr/>
    </dgm:pt>
    <dgm:pt modelId="{AB2FC99C-49F3-44D1-9055-91118AF06B60}" type="pres">
      <dgm:prSet presAssocID="{B12AA396-63C5-43C1-8A1A-6241D02AB760}" presName="parentLin" presStyleCnt="0"/>
      <dgm:spPr/>
    </dgm:pt>
    <dgm:pt modelId="{3EF29D81-6422-4DCD-B40E-2261D32BB977}" type="pres">
      <dgm:prSet presAssocID="{B12AA396-63C5-43C1-8A1A-6241D02AB7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D64D0F-EA9F-4542-A142-CB21F99CB02D}" type="pres">
      <dgm:prSet presAssocID="{B12AA396-63C5-43C1-8A1A-6241D02AB760}" presName="parentText" presStyleLbl="node1" presStyleIdx="1" presStyleCnt="3" custScaleY="640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A859-FE2F-4A45-B063-6A646D001785}" type="pres">
      <dgm:prSet presAssocID="{B12AA396-63C5-43C1-8A1A-6241D02AB760}" presName="negativeSpace" presStyleCnt="0"/>
      <dgm:spPr/>
    </dgm:pt>
    <dgm:pt modelId="{4A1F1CEB-A304-4690-A537-6C76AF8E5ECA}" type="pres">
      <dgm:prSet presAssocID="{B12AA396-63C5-43C1-8A1A-6241D02AB760}" presName="childText" presStyleLbl="conFgAcc1" presStyleIdx="1" presStyleCnt="3">
        <dgm:presLayoutVars>
          <dgm:bulletEnabled val="1"/>
        </dgm:presLayoutVars>
      </dgm:prSet>
      <dgm:spPr/>
    </dgm:pt>
    <dgm:pt modelId="{CA239534-B4C3-4EFA-BE86-E351FF39D13F}" type="pres">
      <dgm:prSet presAssocID="{BC7F175F-4E72-40EC-9854-009FE2AD8B0E}" presName="spaceBetweenRectangles" presStyleCnt="0"/>
      <dgm:spPr/>
    </dgm:pt>
    <dgm:pt modelId="{084CAF25-465B-4B36-B090-CBE86C67C39E}" type="pres">
      <dgm:prSet presAssocID="{DD055690-6193-4F6C-8D83-0D28AF54AD1C}" presName="parentLin" presStyleCnt="0"/>
      <dgm:spPr/>
    </dgm:pt>
    <dgm:pt modelId="{FF7471EE-AD37-47E2-BC53-0C5C09BE7F8A}" type="pres">
      <dgm:prSet presAssocID="{DD055690-6193-4F6C-8D83-0D28AF54AD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23D1BE5-9DBB-40FB-BE13-196D38874168}" type="pres">
      <dgm:prSet presAssocID="{DD055690-6193-4F6C-8D83-0D28AF54AD1C}" presName="parentText" presStyleLbl="node1" presStyleIdx="2" presStyleCnt="3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2D213-8351-4E0C-BB3B-0FA99BC84867}" type="pres">
      <dgm:prSet presAssocID="{DD055690-6193-4F6C-8D83-0D28AF54AD1C}" presName="negativeSpace" presStyleCnt="0"/>
      <dgm:spPr/>
    </dgm:pt>
    <dgm:pt modelId="{150E4BD7-4424-4FC6-98F9-B1079C5E48D9}" type="pres">
      <dgm:prSet presAssocID="{DD055690-6193-4F6C-8D83-0D28AF54AD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04EF8D-11C6-4F39-9BDA-7305FF056B74}" type="presOf" srcId="{8F46E7CC-2A20-493B-A9B1-43AA7AEE7E80}" destId="{5D43AAFB-118E-4FE9-A26E-50ECD88F6AF6}" srcOrd="0" destOrd="0" presId="urn:microsoft.com/office/officeart/2005/8/layout/list1"/>
    <dgm:cxn modelId="{D6EBB290-99AF-4254-A36B-A18A4CA9B733}" type="presOf" srcId="{DD055690-6193-4F6C-8D83-0D28AF54AD1C}" destId="{323D1BE5-9DBB-40FB-BE13-196D38874168}" srcOrd="1" destOrd="0" presId="urn:microsoft.com/office/officeart/2005/8/layout/list1"/>
    <dgm:cxn modelId="{907FEE3A-93B1-421D-8F86-5A9CD0F6E0B3}" srcId="{4752422F-41A4-47FC-B77A-1C818628BEF4}" destId="{DD055690-6193-4F6C-8D83-0D28AF54AD1C}" srcOrd="2" destOrd="0" parTransId="{07C4621B-6115-4DA1-B960-ED8C1687E5EC}" sibTransId="{68013288-CED3-4EB8-B9C8-6D40B9D09BDE}"/>
    <dgm:cxn modelId="{7FD4ED39-C06C-4BE2-9D4A-BE011280A6F8}" type="presOf" srcId="{B12AA396-63C5-43C1-8A1A-6241D02AB760}" destId="{3EF29D81-6422-4DCD-B40E-2261D32BB977}" srcOrd="0" destOrd="0" presId="urn:microsoft.com/office/officeart/2005/8/layout/list1"/>
    <dgm:cxn modelId="{EE8698B8-CAE6-4ED5-9DFB-670A65B3E5FC}" srcId="{4752422F-41A4-47FC-B77A-1C818628BEF4}" destId="{8F46E7CC-2A20-493B-A9B1-43AA7AEE7E80}" srcOrd="0" destOrd="0" parTransId="{71A7A597-ADD7-4A7C-9917-D56323E4DCE5}" sibTransId="{72FFE938-14F9-4C64-BDAB-A355BF65B5A2}"/>
    <dgm:cxn modelId="{5D4B6851-44F4-4C80-BFFC-2487427D9425}" type="presOf" srcId="{B12AA396-63C5-43C1-8A1A-6241D02AB760}" destId="{64D64D0F-EA9F-4542-A142-CB21F99CB02D}" srcOrd="1" destOrd="0" presId="urn:microsoft.com/office/officeart/2005/8/layout/list1"/>
    <dgm:cxn modelId="{28CDED88-215C-4DA2-8953-0F7ACF67B083}" type="presOf" srcId="{DD055690-6193-4F6C-8D83-0D28AF54AD1C}" destId="{FF7471EE-AD37-47E2-BC53-0C5C09BE7F8A}" srcOrd="0" destOrd="0" presId="urn:microsoft.com/office/officeart/2005/8/layout/list1"/>
    <dgm:cxn modelId="{E7DC2B3C-BB5B-4E09-986F-79BDC91DEACB}" type="presOf" srcId="{4752422F-41A4-47FC-B77A-1C818628BEF4}" destId="{8F9372C1-E2B8-402B-B72E-F0660035C2EC}" srcOrd="0" destOrd="0" presId="urn:microsoft.com/office/officeart/2005/8/layout/list1"/>
    <dgm:cxn modelId="{678CDA32-9758-4377-8360-E08904AA097C}" srcId="{4752422F-41A4-47FC-B77A-1C818628BEF4}" destId="{B12AA396-63C5-43C1-8A1A-6241D02AB760}" srcOrd="1" destOrd="0" parTransId="{01B6203D-EE25-4B56-B89E-BED801937FE0}" sibTransId="{BC7F175F-4E72-40EC-9854-009FE2AD8B0E}"/>
    <dgm:cxn modelId="{5E918B3C-CF3B-411F-8170-F90E9CD34F18}" type="presOf" srcId="{8F46E7CC-2A20-493B-A9B1-43AA7AEE7E80}" destId="{BDF03740-AC77-4AFC-ADB6-F6FC7CDB0214}" srcOrd="1" destOrd="0" presId="urn:microsoft.com/office/officeart/2005/8/layout/list1"/>
    <dgm:cxn modelId="{95B371F5-F896-4C3E-85AC-86AC55C6A0E8}" type="presParOf" srcId="{8F9372C1-E2B8-402B-B72E-F0660035C2EC}" destId="{FB46DF2F-15F8-4093-B814-A13181F51990}" srcOrd="0" destOrd="0" presId="urn:microsoft.com/office/officeart/2005/8/layout/list1"/>
    <dgm:cxn modelId="{B8BFFBB3-DB91-46F5-9AFC-D6D4BF98D3B4}" type="presParOf" srcId="{FB46DF2F-15F8-4093-B814-A13181F51990}" destId="{5D43AAFB-118E-4FE9-A26E-50ECD88F6AF6}" srcOrd="0" destOrd="0" presId="urn:microsoft.com/office/officeart/2005/8/layout/list1"/>
    <dgm:cxn modelId="{17B7C84E-066B-49D9-B638-B2B0EECF1B3A}" type="presParOf" srcId="{FB46DF2F-15F8-4093-B814-A13181F51990}" destId="{BDF03740-AC77-4AFC-ADB6-F6FC7CDB0214}" srcOrd="1" destOrd="0" presId="urn:microsoft.com/office/officeart/2005/8/layout/list1"/>
    <dgm:cxn modelId="{A5D0EFDB-9228-4A2A-BEB3-BCDB1759B4DC}" type="presParOf" srcId="{8F9372C1-E2B8-402B-B72E-F0660035C2EC}" destId="{B5946DB5-7D44-4955-A2D3-3DD7C3B2B1C5}" srcOrd="1" destOrd="0" presId="urn:microsoft.com/office/officeart/2005/8/layout/list1"/>
    <dgm:cxn modelId="{B248BDDC-842D-47D5-A10C-1FB4E38AC6E4}" type="presParOf" srcId="{8F9372C1-E2B8-402B-B72E-F0660035C2EC}" destId="{C816702F-F84A-4C7C-9225-E4B2CC9EC88A}" srcOrd="2" destOrd="0" presId="urn:microsoft.com/office/officeart/2005/8/layout/list1"/>
    <dgm:cxn modelId="{A7324540-ADBB-4E20-BD34-214523EEE84E}" type="presParOf" srcId="{8F9372C1-E2B8-402B-B72E-F0660035C2EC}" destId="{760DDCCE-CF27-4C21-85C5-3DB25D95BCD6}" srcOrd="3" destOrd="0" presId="urn:microsoft.com/office/officeart/2005/8/layout/list1"/>
    <dgm:cxn modelId="{A03A6616-1D77-44F4-9554-4F4FEB39B192}" type="presParOf" srcId="{8F9372C1-E2B8-402B-B72E-F0660035C2EC}" destId="{AB2FC99C-49F3-44D1-9055-91118AF06B60}" srcOrd="4" destOrd="0" presId="urn:microsoft.com/office/officeart/2005/8/layout/list1"/>
    <dgm:cxn modelId="{827F6ECE-3CC7-445D-BF31-5A26D8F1220F}" type="presParOf" srcId="{AB2FC99C-49F3-44D1-9055-91118AF06B60}" destId="{3EF29D81-6422-4DCD-B40E-2261D32BB977}" srcOrd="0" destOrd="0" presId="urn:microsoft.com/office/officeart/2005/8/layout/list1"/>
    <dgm:cxn modelId="{182DA430-86C0-48EC-B71E-E5A797EF5A09}" type="presParOf" srcId="{AB2FC99C-49F3-44D1-9055-91118AF06B60}" destId="{64D64D0F-EA9F-4542-A142-CB21F99CB02D}" srcOrd="1" destOrd="0" presId="urn:microsoft.com/office/officeart/2005/8/layout/list1"/>
    <dgm:cxn modelId="{B1581763-6C21-47C6-9618-B5FB6E5C601B}" type="presParOf" srcId="{8F9372C1-E2B8-402B-B72E-F0660035C2EC}" destId="{C99BA859-FE2F-4A45-B063-6A646D001785}" srcOrd="5" destOrd="0" presId="urn:microsoft.com/office/officeart/2005/8/layout/list1"/>
    <dgm:cxn modelId="{3EE4456A-0599-4751-9082-2A195BA471ED}" type="presParOf" srcId="{8F9372C1-E2B8-402B-B72E-F0660035C2EC}" destId="{4A1F1CEB-A304-4690-A537-6C76AF8E5ECA}" srcOrd="6" destOrd="0" presId="urn:microsoft.com/office/officeart/2005/8/layout/list1"/>
    <dgm:cxn modelId="{CCE9C6D0-2B80-4986-8CE0-1C35D22591EC}" type="presParOf" srcId="{8F9372C1-E2B8-402B-B72E-F0660035C2EC}" destId="{CA239534-B4C3-4EFA-BE86-E351FF39D13F}" srcOrd="7" destOrd="0" presId="urn:microsoft.com/office/officeart/2005/8/layout/list1"/>
    <dgm:cxn modelId="{823AB60B-1C82-421C-8210-6D9984C6DE10}" type="presParOf" srcId="{8F9372C1-E2B8-402B-B72E-F0660035C2EC}" destId="{084CAF25-465B-4B36-B090-CBE86C67C39E}" srcOrd="8" destOrd="0" presId="urn:microsoft.com/office/officeart/2005/8/layout/list1"/>
    <dgm:cxn modelId="{9137DA49-2600-4249-BDC1-79BBB168C4F9}" type="presParOf" srcId="{084CAF25-465B-4B36-B090-CBE86C67C39E}" destId="{FF7471EE-AD37-47E2-BC53-0C5C09BE7F8A}" srcOrd="0" destOrd="0" presId="urn:microsoft.com/office/officeart/2005/8/layout/list1"/>
    <dgm:cxn modelId="{85EFD7C0-5F57-42D5-99F3-D7A56973196E}" type="presParOf" srcId="{084CAF25-465B-4B36-B090-CBE86C67C39E}" destId="{323D1BE5-9DBB-40FB-BE13-196D38874168}" srcOrd="1" destOrd="0" presId="urn:microsoft.com/office/officeart/2005/8/layout/list1"/>
    <dgm:cxn modelId="{4E7A2A80-378D-4E07-85BA-8E69BE4CAC92}" type="presParOf" srcId="{8F9372C1-E2B8-402B-B72E-F0660035C2EC}" destId="{AD72D213-8351-4E0C-BB3B-0FA99BC84867}" srcOrd="9" destOrd="0" presId="urn:microsoft.com/office/officeart/2005/8/layout/list1"/>
    <dgm:cxn modelId="{7B181647-A98D-4744-A7AC-74EEE24BF65E}" type="presParOf" srcId="{8F9372C1-E2B8-402B-B72E-F0660035C2EC}" destId="{150E4BD7-4424-4FC6-98F9-B1079C5E48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0F4E-BD85-4343-A7CD-C3918E3D288E}">
      <dsp:nvSpPr>
        <dsp:cNvPr id="0" name=""/>
        <dsp:cNvSpPr/>
      </dsp:nvSpPr>
      <dsp:spPr>
        <a:xfrm rot="21300000">
          <a:off x="25853" y="2076853"/>
          <a:ext cx="8373228" cy="95886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72E0B-0F98-4CC2-BF36-6A6FA2F03303}">
      <dsp:nvSpPr>
        <dsp:cNvPr id="0" name=""/>
        <dsp:cNvSpPr/>
      </dsp:nvSpPr>
      <dsp:spPr>
        <a:xfrm>
          <a:off x="1010992" y="255628"/>
          <a:ext cx="2527480" cy="204502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D66B1-1C72-48D9-9F05-A90A69FD2EAA}">
      <dsp:nvSpPr>
        <dsp:cNvPr id="0" name=""/>
        <dsp:cNvSpPr/>
      </dsp:nvSpPr>
      <dsp:spPr>
        <a:xfrm>
          <a:off x="3273485" y="0"/>
          <a:ext cx="5079441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(англ. «жесткие» навыки) — 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 профессиональные/технические навыки, которые можно измерить. 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таких навыков: программирование, вождение автомобиля, чтение, знание иностранного языка.</a:t>
          </a:r>
          <a:r>
            <a:rPr lang="ru-RU" sz="2000" i="0" kern="1200" dirty="0" smtClean="0"/>
            <a:t> </a:t>
          </a:r>
          <a:endParaRPr lang="ru-RU" sz="2000" i="0" kern="1200" dirty="0"/>
        </a:p>
      </dsp:txBody>
      <dsp:txXfrm>
        <a:off x="3273485" y="0"/>
        <a:ext cx="5079441" cy="2147278"/>
      </dsp:txXfrm>
    </dsp:sp>
    <dsp:sp modelId="{702EB688-ED34-4AB2-B196-9842AEA870F6}">
      <dsp:nvSpPr>
        <dsp:cNvPr id="0" name=""/>
        <dsp:cNvSpPr/>
      </dsp:nvSpPr>
      <dsp:spPr>
        <a:xfrm>
          <a:off x="4886462" y="2811912"/>
          <a:ext cx="2527480" cy="204502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70E74-6F95-48C9-BAEF-87F0D91B11DE}">
      <dsp:nvSpPr>
        <dsp:cNvPr id="0" name=""/>
        <dsp:cNvSpPr/>
      </dsp:nvSpPr>
      <dsp:spPr>
        <a:xfrm>
          <a:off x="216028" y="2736303"/>
          <a:ext cx="5079441" cy="260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(англ. «мягкие» навыки) —  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 универсальные социальные/волевые компетенции, которые не поддаются количественному измерению: 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общения, кооперации и самоорганизации, креативность, чувство юмора, умения управлять своим временем  и справляться со стрессом и т.п.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8" y="2736303"/>
        <a:ext cx="5079441" cy="2605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2B59C-860B-4414-84C1-F96237C08877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43246-EDD4-462B-82BC-F5DC4C97DC10}">
      <dsp:nvSpPr>
        <dsp:cNvPr id="0" name=""/>
        <dsp:cNvSpPr/>
      </dsp:nvSpPr>
      <dsp:spPr>
        <a:xfrm>
          <a:off x="729613" y="525658"/>
          <a:ext cx="8162333" cy="10513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4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имеют смысл только как надстройка над </a:t>
          </a: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613" y="525658"/>
        <a:ext cx="8162333" cy="1051316"/>
      </dsp:txXfrm>
    </dsp:sp>
    <dsp:sp modelId="{C22B728E-F79E-4B9C-AEEF-A75D0F2805CF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E2D87-5120-4595-B90C-D646E5618C97}">
      <dsp:nvSpPr>
        <dsp:cNvPr id="0" name=""/>
        <dsp:cNvSpPr/>
      </dsp:nvSpPr>
      <dsp:spPr>
        <a:xfrm>
          <a:off x="1111767" y="2102633"/>
          <a:ext cx="7780179" cy="10513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4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подать себя и умение быть профессионалом не заменяют друг друга. 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1767" y="2102633"/>
        <a:ext cx="7780179" cy="1051316"/>
      </dsp:txXfrm>
    </dsp:sp>
    <dsp:sp modelId="{DB05E483-5BFC-42BA-9728-3AFE2D3B4D92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CF46B-D9FA-4DD0-8DE5-93F7622355D1}">
      <dsp:nvSpPr>
        <dsp:cNvPr id="0" name=""/>
        <dsp:cNvSpPr/>
      </dsp:nvSpPr>
      <dsp:spPr>
        <a:xfrm>
          <a:off x="729613" y="3679608"/>
          <a:ext cx="8162333" cy="10513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4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Коммуникативность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другие </a:t>
          </a: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остаются важнейшими компетенциями. Но они не должны становится единственно важными.</a:t>
          </a:r>
          <a:endParaRPr lang="ru-RU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613" y="3679608"/>
        <a:ext cx="8162333" cy="1051316"/>
      </dsp:txXfrm>
    </dsp:sp>
    <dsp:sp modelId="{80F2A61B-EBBE-48A2-A952-B1295C0BF0FB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7673-CFE1-4CBB-8A3E-2C93A3E31E72}">
      <dsp:nvSpPr>
        <dsp:cNvPr id="0" name=""/>
        <dsp:cNvSpPr/>
      </dsp:nvSpPr>
      <dsp:spPr>
        <a:xfrm>
          <a:off x="-18" y="-107692"/>
          <a:ext cx="7315199" cy="1019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Основой современного образования, как и образования далекого и недалекого прошлого, должны оставаться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54" y="-77820"/>
        <a:ext cx="5756669" cy="960162"/>
      </dsp:txXfrm>
    </dsp:sp>
    <dsp:sp modelId="{D5B91E83-7B80-470E-95F4-66378CE981A6}">
      <dsp:nvSpPr>
        <dsp:cNvPr id="0" name=""/>
        <dsp:cNvSpPr/>
      </dsp:nvSpPr>
      <dsp:spPr>
        <a:xfrm>
          <a:off x="662885" y="966215"/>
          <a:ext cx="7315199" cy="1414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soft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возникает из-за резкого роста неопределенности технологического развития. Действительно, трудно спрогнозировать, какие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hard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skills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будут востребованы даже в среднесрочной перспективе. 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310" y="1007640"/>
        <a:ext cx="5738062" cy="1331501"/>
      </dsp:txXfrm>
    </dsp:sp>
    <dsp:sp modelId="{BA9543A7-5910-44FD-8B5E-DB8B27990151}">
      <dsp:nvSpPr>
        <dsp:cNvPr id="0" name=""/>
        <dsp:cNvSpPr/>
      </dsp:nvSpPr>
      <dsp:spPr>
        <a:xfrm>
          <a:off x="1296161" y="2406376"/>
          <a:ext cx="7315199" cy="1143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 должен быть готов к регулярной смене профессий, к обучению, которое будет длиться всю жизнь –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life-longlearning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655" y="2439870"/>
        <a:ext cx="5763068" cy="1076578"/>
      </dsp:txXfrm>
    </dsp:sp>
    <dsp:sp modelId="{E0C543EC-3726-4AB4-B48C-DE53F2299E43}">
      <dsp:nvSpPr>
        <dsp:cNvPr id="0" name=""/>
        <dsp:cNvSpPr/>
      </dsp:nvSpPr>
      <dsp:spPr>
        <a:xfrm>
          <a:off x="1721211" y="3600397"/>
          <a:ext cx="7315272" cy="2460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Главной задачей образования сегодня должно стать развитие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преадаптивности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способности человека приспособиться к еще неведомым условиям.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Задачей системы образования становится –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к постоянному обучению.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 при этом ключевой должна явиться 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ФУНДАМЕНТАЛЬНОСТЬ 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 как база для будущей гибкости.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3264" y="3672450"/>
        <a:ext cx="5676865" cy="2315950"/>
      </dsp:txXfrm>
    </dsp:sp>
    <dsp:sp modelId="{F5B2F441-0E9D-4855-B7B7-F729C980FC20}">
      <dsp:nvSpPr>
        <dsp:cNvPr id="0" name=""/>
        <dsp:cNvSpPr/>
      </dsp:nvSpPr>
      <dsp:spPr>
        <a:xfrm>
          <a:off x="6480701" y="632105"/>
          <a:ext cx="881638" cy="881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679070" y="632105"/>
        <a:ext cx="484900" cy="663433"/>
      </dsp:txXfrm>
    </dsp:sp>
    <dsp:sp modelId="{34AFFCCC-271F-4881-A6C9-BEB0B9487CD1}">
      <dsp:nvSpPr>
        <dsp:cNvPr id="0" name=""/>
        <dsp:cNvSpPr/>
      </dsp:nvSpPr>
      <dsp:spPr>
        <a:xfrm>
          <a:off x="7128773" y="2016226"/>
          <a:ext cx="881638" cy="881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27142" y="2016226"/>
        <a:ext cx="484900" cy="663433"/>
      </dsp:txXfrm>
    </dsp:sp>
    <dsp:sp modelId="{44559AC9-0CA2-4197-B35C-1A3D141CBC47}">
      <dsp:nvSpPr>
        <dsp:cNvPr id="0" name=""/>
        <dsp:cNvSpPr/>
      </dsp:nvSpPr>
      <dsp:spPr>
        <a:xfrm>
          <a:off x="7632828" y="3312368"/>
          <a:ext cx="881638" cy="8816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831197" y="3312368"/>
        <a:ext cx="484900" cy="663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0E815-8E7A-48E8-9B6E-BFBBB1920B60}">
      <dsp:nvSpPr>
        <dsp:cNvPr id="0" name=""/>
        <dsp:cNvSpPr/>
      </dsp:nvSpPr>
      <dsp:spPr>
        <a:xfrm>
          <a:off x="3543658" y="1081"/>
          <a:ext cx="5309000" cy="3167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работающий в образовательной организации либо организации, осуществляющей образовательную деятельность, является 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педагогическим работником.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658" y="397072"/>
        <a:ext cx="4121026" cy="2375948"/>
      </dsp:txXfrm>
    </dsp:sp>
    <dsp:sp modelId="{66763563-8785-42A1-AC98-6B9CD81B21DC}">
      <dsp:nvSpPr>
        <dsp:cNvPr id="0" name=""/>
        <dsp:cNvSpPr/>
      </dsp:nvSpPr>
      <dsp:spPr>
        <a:xfrm>
          <a:off x="4324" y="289770"/>
          <a:ext cx="3539333" cy="2590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08.08.2013 г. № 678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784" y="416230"/>
        <a:ext cx="3286413" cy="2337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0E815-8E7A-48E8-9B6E-BFBBB1920B60}">
      <dsp:nvSpPr>
        <dsp:cNvPr id="0" name=""/>
        <dsp:cNvSpPr/>
      </dsp:nvSpPr>
      <dsp:spPr>
        <a:xfrm>
          <a:off x="3543658" y="1022"/>
          <a:ext cx="5309000" cy="2994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наряду с учителями-предметниками, является специалистом, обеспечивающим реализацию федеральных государственных образовательных стандартов общего образования.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658" y="375385"/>
        <a:ext cx="4185910" cy="2246181"/>
      </dsp:txXfrm>
    </dsp:sp>
    <dsp:sp modelId="{66763563-8785-42A1-AC98-6B9CD81B21DC}">
      <dsp:nvSpPr>
        <dsp:cNvPr id="0" name=""/>
        <dsp:cNvSpPr/>
      </dsp:nvSpPr>
      <dsp:spPr>
        <a:xfrm>
          <a:off x="4324" y="116628"/>
          <a:ext cx="3539333" cy="2763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Приказы Министерства образования и науки Российской Федерации от 6 октября 2009 г. № 373, от 17 декабря 2010 г. № 1897, от 17 мая 2012 г. № 413 «Об утверждении и введении в действие федеральных государственных образовательных стандартов общего образования»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236" y="251540"/>
        <a:ext cx="3269509" cy="2493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702F-F84A-4C7C-9225-E4B2CC9EC88A}">
      <dsp:nvSpPr>
        <dsp:cNvPr id="0" name=""/>
        <dsp:cNvSpPr/>
      </dsp:nvSpPr>
      <dsp:spPr>
        <a:xfrm>
          <a:off x="0" y="1005829"/>
          <a:ext cx="871296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03740-AC77-4AFC-ADB6-F6FC7CDB0214}">
      <dsp:nvSpPr>
        <dsp:cNvPr id="0" name=""/>
        <dsp:cNvSpPr/>
      </dsp:nvSpPr>
      <dsp:spPr>
        <a:xfrm>
          <a:off x="435222" y="213479"/>
          <a:ext cx="6093121" cy="86614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Норма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и подростки с нормативным кризисом взросления)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504" y="255761"/>
        <a:ext cx="6008557" cy="781585"/>
      </dsp:txXfrm>
    </dsp:sp>
    <dsp:sp modelId="{4A1F1CEB-A304-4690-A537-6C76AF8E5ECA}">
      <dsp:nvSpPr>
        <dsp:cNvPr id="0" name=""/>
        <dsp:cNvSpPr/>
      </dsp:nvSpPr>
      <dsp:spPr>
        <a:xfrm>
          <a:off x="0" y="2029920"/>
          <a:ext cx="871296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64D0F-EA9F-4542-A142-CB21F99CB02D}">
      <dsp:nvSpPr>
        <dsp:cNvPr id="0" name=""/>
        <dsp:cNvSpPr/>
      </dsp:nvSpPr>
      <dsp:spPr>
        <a:xfrm>
          <a:off x="435222" y="1158829"/>
          <a:ext cx="6093121" cy="9448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Дети, испытывающие трудности в обучении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348" y="1204955"/>
        <a:ext cx="6000869" cy="852638"/>
      </dsp:txXfrm>
    </dsp:sp>
    <dsp:sp modelId="{150E4BD7-4424-4FC6-98F9-B1079C5E48D9}">
      <dsp:nvSpPr>
        <dsp:cNvPr id="0" name=""/>
        <dsp:cNvSpPr/>
      </dsp:nvSpPr>
      <dsp:spPr>
        <a:xfrm>
          <a:off x="0" y="5061120"/>
          <a:ext cx="8712968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D1BE5-9DBB-40FB-BE13-196D38874168}">
      <dsp:nvSpPr>
        <dsp:cNvPr id="0" name=""/>
        <dsp:cNvSpPr/>
      </dsp:nvSpPr>
      <dsp:spPr>
        <a:xfrm>
          <a:off x="435222" y="2182920"/>
          <a:ext cx="6093121" cy="29520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Категории детей, нуждающиеся в особом внимании в связи с высоким риском уязвимости: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Дети, находящиеся в трудной жизненной ситуации: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1.1) Дети-сироты и дети, оставшиеся без попечения родителей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1.2) Обучающиеся с ОВЗ, дети-инвалиды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1.3) Дети с отклоняющимся поведением (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девиантное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поведение детей и подростков, суицидальное поведение детей и подростков)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Одаренные дети.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327" y="2327025"/>
        <a:ext cx="5804911" cy="2663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2DAAA-4231-4847-BFC4-605715F4EB2B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6C4F-4561-4DA6-BD1C-A51D868D1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815-315C-45AF-875E-991841DD966D}" type="datetimeFigureOut">
              <a:rPr lang="ru-RU" smtClean="0"/>
              <a:pPr/>
              <a:t>27.04.21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09800" y="2204864"/>
            <a:ext cx="7772400" cy="1728192"/>
          </a:xfrm>
        </p:spPr>
        <p:txBody>
          <a:bodyPr>
            <a:noAutofit/>
          </a:bodyPr>
          <a:lstStyle/>
          <a:p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 в современном образовании школьников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15680" y="4365104"/>
            <a:ext cx="7264896" cy="1512168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Тюстина Гульнара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Гумаровна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, кандидат педагогических наук, доцент, заведующий кафедрой психологии образования и развития НВГУ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400" b="1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552" y="11247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4300381"/>
              </p:ext>
            </p:extLst>
          </p:nvPr>
        </p:nvGraphicFramePr>
        <p:xfrm>
          <a:off x="2351584" y="326304"/>
          <a:ext cx="8856984" cy="317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63552" y="-1061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нормативно-правового обеспечения профессиональной деятельности психологической службы в общеобразовательной организации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6977971"/>
              </p:ext>
            </p:extLst>
          </p:nvPr>
        </p:nvGraphicFramePr>
        <p:xfrm>
          <a:off x="1667508" y="3140968"/>
          <a:ext cx="8856984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5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психолого-педагогической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медицинской и социальной помощи также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осуществляющим образовательную деятельность,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реализации основных общеобразовательных программ, обучения и воспитания обучающихся, в том числе осуществляет психолого-педагогическое сопровождение реализации основных общеобразовательных программ, оказывает методическую помощь организациям, осуществляющим образовательную деятельность, включая помощь в разработке образовательных программ, индивидуальных учебных планов, выборе оптимальных методов обучения и воспитания обучающихся, испытывающих трудности в освоении основных общеобразовательных программ, выявлении и устранении потенциальных препятствий к обучению, а также осуществляет мониторинг эффективности оказываемой организациями, осуществляющими образовательную деятельность, 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44624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 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психологических служб в общеобразовательных организациях. Методические рекомендации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/Сост. Рубцов В.В. (руководитель),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Сергоманов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П.А.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соруководитель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Леонова О.И. (ответственный секретарь),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Абушкин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Б.М., Алехина С.В., Банников С.Г.,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Вихристюк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Гаязова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Делибалт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Драганова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О.А., Дубровина И.В., Егоренко Т.А., Егорова М.А., Забродин Ю.М., Зарецкий В.К., Исаев Е.И., Клюева Т.Н., Лавриненко О.А., Лобанова А.В., Марголис А.А.,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Пахальян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В.Э., Романова Е.С.,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В.Н., Сафронова М.А., Семья Г.В.,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М.Г., Чиркина Р.В.,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Шарабарина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Шведовская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Шумакова Н.Б.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Психологической службы общеобразовательной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(психологическое, психолого-педагогическое, социальное) обеспечение, направленное на сохранение и укрепление здоровья обучающихся, снижение рисков их дезадаптации, негативной социализации, реализацию заложенных в соответствующем этапе онтогенеза возможностей развития творческой индивидуальности.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852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реализации основной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проектировании и реализации программ, входящих в состав ООП (начального, среднего, основного)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психологической компетентности участников образовательного процесса (администрации, педагогов, родителей (законных представителей), обучающихся): психологическое просвещение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в мероприятиях по профилактике и коррекции отклоняющегося поведения обучающихся с учетом возрастных и индивидуальных особенностей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профилактика школьной тревожности и личностных расстройств; эмоционального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выгорания;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педагогическим коллективом/классными руководителями, администрацией, психолого-педагогическим консилиумом,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профилактики, с образовательными организациями, учреждениями и организациями здравоохранения и социальной 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0330" y="1651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Психологической службы общеобразовательной организации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2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группы детей, в отношении которых в общеобразовательных организациях реализуются программы адресной психологической помо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0996513"/>
              </p:ext>
            </p:extLst>
          </p:nvPr>
        </p:nvGraphicFramePr>
        <p:xfrm>
          <a:off x="1811524" y="66008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содержание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педагога-психолога: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условий реализации ФГОС ООО;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формирования универсальных учебных действий (УУД);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индивидуализации и дифференциации обучения на всех ступенях общего образования для обучающихся, испытывающих трудности в обучении;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профильного образования;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подготовки и проведения итоговой аттестации обучающихся;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процессов воспитания и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264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Психолого-педагогическое и методическое сопровождение реализации основных и дополнительных образовательных программ.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Психологическая профилактика.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Психологическая диагностика обучающихся.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Психологическое консультирование.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Коррекционно-развивающая работа.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Психологическое просвещение субъектов образовательного процесса.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0330" y="1651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Психологической службы общеобразовательной организации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849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84975" cy="50405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55840" y="836712"/>
            <a:ext cx="59046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endParaRPr lang="ru-RU" sz="29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102" name="Picture 6" descr="https://psychojournal.ru/uploads/posts/2018-08/1534242925_gallery_piage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911564"/>
            <a:ext cx="3059831" cy="40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nteresnyefakty.org/wp-content/uploads/foto-ejnshtejna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53" y="55488"/>
            <a:ext cx="313623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1862" y="2002534"/>
            <a:ext cx="26288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«Какая замечательная наука – психология, насколько она труднее физики!»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36" y="977181"/>
            <a:ext cx="579053" cy="55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55840" y="836712"/>
            <a:ext cx="59046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endParaRPr lang="ru-RU" sz="29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59696" y="908721"/>
            <a:ext cx="5832648" cy="136815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383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03512" y="836713"/>
            <a:ext cx="8568952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научно-технического прогресса, повсеместное распространение информационных технологий коренным образом меняют характер производства, что в свою очередь сказывается на требованиях, предъявляемых к квалификации современного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которому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обладать определённым багажом специальных знаний.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должен уметь мыслить аналитически и подстраиваться под ситуацию.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Из-за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развития технологий происходит быстрое устаревание специальных знаний во многих областях науки и техники. Это, в свою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предполагает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квалификации специалиста.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84975" cy="50405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55840" y="836712"/>
            <a:ext cx="59046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endParaRPr lang="ru-RU" sz="29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0138" y="715369"/>
            <a:ext cx="55778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модернизации образования в современной России, по мнению профессора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Николаевича Парфенова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вызвана следующими обстоятельствами общественной практики:</a:t>
            </a: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26" y="6587"/>
            <a:ext cx="579053" cy="55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/module/item/na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4" y="184667"/>
            <a:ext cx="3232798" cy="200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55440" y="2268242"/>
            <a:ext cx="94330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изменениями в системе  ценностных ориентаций людей;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стремительным расширением информационных полей научного знания;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изменениями социально-экономических условий обучения;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разрывом между требованиями рынка труда и устаревающим содержанием образовательных программ;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противоречием между индивидуальным (субъектным) подходом и стандартизацией в образовании;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несбалансированностью права на педагогическое творчество с организационными условиями трудовой деятельности педагогов;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быстро устаревающей материально-технической базой учебных заведений;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 понижением социально-экономического статуса учителей и других работников образования;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 стремлением войти в общеевропейское образовательное пространство на равных условиях.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84975" cy="50405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655840" y="836712"/>
            <a:ext cx="59046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endParaRPr lang="ru-RU" sz="29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67" y="60395"/>
            <a:ext cx="579053" cy="55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3394" y="753199"/>
            <a:ext cx="581509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«Идеология школы будущего – это идеология будущего, становящегося настоящим. Можно ли угнаться за бегущим днём? Можно!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если ключевой компетентностью личности становится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преадаптация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неопределенности!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если точкой опоры личности, обладающей самым востребованным потенциалом ХXI века – потенциалом готовности к изменениям, – являются фундаментальные знания!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если осознается, что ведущая мотивация XXI века – мотивация учить учиться – означает не что иное, как мотивацию учить себя».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  <a:p>
            <a:pPr algn="r"/>
            <a:r>
              <a:rPr lang="ru-RU" sz="2000" b="1" dirty="0"/>
              <a:t>Александр Григорьевич </a:t>
            </a:r>
            <a:r>
              <a:rPr lang="ru-RU" sz="2000" b="1" dirty="0" err="1"/>
              <a:t>Асмолов</a:t>
            </a:r>
            <a:endParaRPr lang="ru-RU" sz="2000" b="1" dirty="0"/>
          </a:p>
        </p:txBody>
      </p:sp>
      <p:pic>
        <p:nvPicPr>
          <p:cNvPr id="11" name="Рисунок 10" descr="https://tovievich.ru/uploads/posts/2020-06/1591234572_content_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90" y="1124744"/>
            <a:ext cx="3122798" cy="3133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2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8169003"/>
              </p:ext>
            </p:extLst>
          </p:nvPr>
        </p:nvGraphicFramePr>
        <p:xfrm>
          <a:off x="1775520" y="764704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5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1247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8625862"/>
              </p:ext>
            </p:extLst>
          </p:nvPr>
        </p:nvGraphicFramePr>
        <p:xfrm>
          <a:off x="1703512" y="836712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47528" y="71337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ТЕЗИСЫ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1247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7528" y="71337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ТЕЗИСЫ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77497329"/>
              </p:ext>
            </p:extLst>
          </p:nvPr>
        </p:nvGraphicFramePr>
        <p:xfrm>
          <a:off x="1631505" y="692696"/>
          <a:ext cx="9143999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6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8933" y="44625"/>
            <a:ext cx="5085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ОБЕСПЕЧИТЬ РЕЗУЛЬТАТ?</a:t>
            </a:r>
          </a:p>
        </p:txBody>
      </p:sp>
      <p:pic>
        <p:nvPicPr>
          <p:cNvPr id="5" name="Рисунок 4" descr="/module/item/nam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720"/>
            <a:ext cx="385192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19936" y="908721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 от ранней специализации в школе.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приоритете ближайшего будущего – это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образование,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life-longlearning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широкая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гуманитаризация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содержания образования;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образовательной траектории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образование детей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1464" y="3641122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академии народного хозяйства и государственной службы при Президенте Российской Федерации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Александрович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8933" y="44625"/>
            <a:ext cx="5085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ОБЕСПЕЧИТЬ РЕЗУЛЬТАТ?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3952" y="908720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У педагога-психолога есть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связывают его с другими специалистами – с клиническим психологом, с учителем. Необходимо искать методы и протоколы, практики, формы взаимодействия разных специалистов. Это командная работа, которая должна быть четко регламентирована».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0835" y="5240442"/>
            <a:ext cx="3753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Владимирович Рубцов</a:t>
            </a:r>
          </a:p>
        </p:txBody>
      </p:sp>
      <p:pic>
        <p:nvPicPr>
          <p:cNvPr id="3074" name="Picture 2" descr="http://www.mental-health-congress.ru/media/images/article_content/126/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745571"/>
            <a:ext cx="3696345" cy="45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1117</Words>
  <Application>Microsoft Office PowerPoint</Application>
  <PresentationFormat>Широкоэкранный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Roboto Light</vt:lpstr>
      <vt:lpstr>Times New Roman</vt:lpstr>
      <vt:lpstr>Тема Office</vt:lpstr>
      <vt:lpstr>  Роль психолога в современном образовании школьников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Maxim</cp:lastModifiedBy>
  <cp:revision>259</cp:revision>
  <dcterms:created xsi:type="dcterms:W3CDTF">2017-06-19T16:10:24Z</dcterms:created>
  <dcterms:modified xsi:type="dcterms:W3CDTF">2021-04-27T15:21:49Z</dcterms:modified>
</cp:coreProperties>
</file>